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0" r:id="rId3"/>
    <p:sldId id="309" r:id="rId4"/>
    <p:sldId id="312" r:id="rId5"/>
    <p:sldId id="310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45" r:id="rId15"/>
    <p:sldId id="321" r:id="rId16"/>
    <p:sldId id="344" r:id="rId17"/>
    <p:sldId id="340" r:id="rId18"/>
    <p:sldId id="34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érôme CHASTAGNER" userId="32da9af2-f191-42fe-8db7-eccaf67e6109" providerId="ADAL" clId="{7B553496-5A9C-4048-8AE1-B34AFD4BF45C}"/>
    <pc:docChg chg="undo custSel addSld delSld modSld sldOrd">
      <pc:chgData name="Jérôme CHASTAGNER" userId="32da9af2-f191-42fe-8db7-eccaf67e6109" providerId="ADAL" clId="{7B553496-5A9C-4048-8AE1-B34AFD4BF45C}" dt="2023-07-01T10:28:18.591" v="2988" actId="20577"/>
      <pc:docMkLst>
        <pc:docMk/>
      </pc:docMkLst>
      <pc:sldChg chg="modSp mod">
        <pc:chgData name="Jérôme CHASTAGNER" userId="32da9af2-f191-42fe-8db7-eccaf67e6109" providerId="ADAL" clId="{7B553496-5A9C-4048-8AE1-B34AFD4BF45C}" dt="2023-06-29T14:53:23.362" v="31" actId="14826"/>
        <pc:sldMkLst>
          <pc:docMk/>
          <pc:sldMk cId="1913695882" sldId="256"/>
        </pc:sldMkLst>
        <pc:spChg chg="mod">
          <ac:chgData name="Jérôme CHASTAGNER" userId="32da9af2-f191-42fe-8db7-eccaf67e6109" providerId="ADAL" clId="{7B553496-5A9C-4048-8AE1-B34AFD4BF45C}" dt="2023-06-29T14:51:01.212" v="30" actId="20577"/>
          <ac:spMkLst>
            <pc:docMk/>
            <pc:sldMk cId="1913695882" sldId="256"/>
            <ac:spMk id="3" creationId="{82A8A325-D71C-46EF-AACE-274AF8FA388E}"/>
          </ac:spMkLst>
        </pc:spChg>
        <pc:picChg chg="mod">
          <ac:chgData name="Jérôme CHASTAGNER" userId="32da9af2-f191-42fe-8db7-eccaf67e6109" providerId="ADAL" clId="{7B553496-5A9C-4048-8AE1-B34AFD4BF45C}" dt="2023-06-29T14:53:23.362" v="31" actId="14826"/>
          <ac:picMkLst>
            <pc:docMk/>
            <pc:sldMk cId="1913695882" sldId="256"/>
            <ac:picMk id="3074" creationId="{0C4A6359-F721-42D5-94FF-187240009ADB}"/>
          </ac:picMkLst>
        </pc:picChg>
      </pc:sldChg>
      <pc:sldChg chg="del">
        <pc:chgData name="Jérôme CHASTAGNER" userId="32da9af2-f191-42fe-8db7-eccaf67e6109" providerId="ADAL" clId="{7B553496-5A9C-4048-8AE1-B34AFD4BF45C}" dt="2023-06-29T16:02:10.075" v="1828" actId="2696"/>
        <pc:sldMkLst>
          <pc:docMk/>
          <pc:sldMk cId="1653002958" sldId="263"/>
        </pc:sldMkLst>
      </pc:sldChg>
      <pc:sldChg chg="del">
        <pc:chgData name="Jérôme CHASTAGNER" userId="32da9af2-f191-42fe-8db7-eccaf67e6109" providerId="ADAL" clId="{7B553496-5A9C-4048-8AE1-B34AFD4BF45C}" dt="2023-06-29T16:19:28.139" v="2266" actId="2696"/>
        <pc:sldMkLst>
          <pc:docMk/>
          <pc:sldMk cId="84193878" sldId="264"/>
        </pc:sldMkLst>
      </pc:sldChg>
      <pc:sldChg chg="del">
        <pc:chgData name="Jérôme CHASTAGNER" userId="32da9af2-f191-42fe-8db7-eccaf67e6109" providerId="ADAL" clId="{7B553496-5A9C-4048-8AE1-B34AFD4BF45C}" dt="2023-06-29T16:19:28.139" v="2266" actId="2696"/>
        <pc:sldMkLst>
          <pc:docMk/>
          <pc:sldMk cId="286772760" sldId="269"/>
        </pc:sldMkLst>
      </pc:sldChg>
      <pc:sldChg chg="del">
        <pc:chgData name="Jérôme CHASTAGNER" userId="32da9af2-f191-42fe-8db7-eccaf67e6109" providerId="ADAL" clId="{7B553496-5A9C-4048-8AE1-B34AFD4BF45C}" dt="2023-06-29T16:19:28.139" v="2266" actId="2696"/>
        <pc:sldMkLst>
          <pc:docMk/>
          <pc:sldMk cId="2587321723" sldId="270"/>
        </pc:sldMkLst>
      </pc:sldChg>
      <pc:sldChg chg="del">
        <pc:chgData name="Jérôme CHASTAGNER" userId="32da9af2-f191-42fe-8db7-eccaf67e6109" providerId="ADAL" clId="{7B553496-5A9C-4048-8AE1-B34AFD4BF45C}" dt="2023-06-29T16:19:28.139" v="2266" actId="2696"/>
        <pc:sldMkLst>
          <pc:docMk/>
          <pc:sldMk cId="1896200931" sldId="271"/>
        </pc:sldMkLst>
      </pc:sldChg>
      <pc:sldChg chg="del">
        <pc:chgData name="Jérôme CHASTAGNER" userId="32da9af2-f191-42fe-8db7-eccaf67e6109" providerId="ADAL" clId="{7B553496-5A9C-4048-8AE1-B34AFD4BF45C}" dt="2023-06-29T16:19:28.139" v="2266" actId="2696"/>
        <pc:sldMkLst>
          <pc:docMk/>
          <pc:sldMk cId="2242910583" sldId="272"/>
        </pc:sldMkLst>
      </pc:sldChg>
      <pc:sldChg chg="del">
        <pc:chgData name="Jérôme CHASTAGNER" userId="32da9af2-f191-42fe-8db7-eccaf67e6109" providerId="ADAL" clId="{7B553496-5A9C-4048-8AE1-B34AFD4BF45C}" dt="2023-06-29T16:19:28.139" v="2266" actId="2696"/>
        <pc:sldMkLst>
          <pc:docMk/>
          <pc:sldMk cId="1226792789" sldId="273"/>
        </pc:sldMkLst>
      </pc:sldChg>
      <pc:sldChg chg="del">
        <pc:chgData name="Jérôme CHASTAGNER" userId="32da9af2-f191-42fe-8db7-eccaf67e6109" providerId="ADAL" clId="{7B553496-5A9C-4048-8AE1-B34AFD4BF45C}" dt="2023-06-29T16:19:28.139" v="2266" actId="2696"/>
        <pc:sldMkLst>
          <pc:docMk/>
          <pc:sldMk cId="2395956191" sldId="274"/>
        </pc:sldMkLst>
      </pc:sldChg>
      <pc:sldChg chg="del">
        <pc:chgData name="Jérôme CHASTAGNER" userId="32da9af2-f191-42fe-8db7-eccaf67e6109" providerId="ADAL" clId="{7B553496-5A9C-4048-8AE1-B34AFD4BF45C}" dt="2023-06-29T16:19:28.139" v="2266" actId="2696"/>
        <pc:sldMkLst>
          <pc:docMk/>
          <pc:sldMk cId="516871512" sldId="275"/>
        </pc:sldMkLst>
      </pc:sldChg>
      <pc:sldChg chg="del">
        <pc:chgData name="Jérôme CHASTAGNER" userId="32da9af2-f191-42fe-8db7-eccaf67e6109" providerId="ADAL" clId="{7B553496-5A9C-4048-8AE1-B34AFD4BF45C}" dt="2023-06-29T16:19:28.139" v="2266" actId="2696"/>
        <pc:sldMkLst>
          <pc:docMk/>
          <pc:sldMk cId="401803767" sldId="276"/>
        </pc:sldMkLst>
      </pc:sldChg>
      <pc:sldChg chg="del">
        <pc:chgData name="Jérôme CHASTAGNER" userId="32da9af2-f191-42fe-8db7-eccaf67e6109" providerId="ADAL" clId="{7B553496-5A9C-4048-8AE1-B34AFD4BF45C}" dt="2023-06-29T16:19:28.139" v="2266" actId="2696"/>
        <pc:sldMkLst>
          <pc:docMk/>
          <pc:sldMk cId="1830982512" sldId="277"/>
        </pc:sldMkLst>
      </pc:sldChg>
      <pc:sldChg chg="del">
        <pc:chgData name="Jérôme CHASTAGNER" userId="32da9af2-f191-42fe-8db7-eccaf67e6109" providerId="ADAL" clId="{7B553496-5A9C-4048-8AE1-B34AFD4BF45C}" dt="2023-06-29T16:19:28.139" v="2266" actId="2696"/>
        <pc:sldMkLst>
          <pc:docMk/>
          <pc:sldMk cId="930153127" sldId="280"/>
        </pc:sldMkLst>
      </pc:sldChg>
      <pc:sldChg chg="del">
        <pc:chgData name="Jérôme CHASTAGNER" userId="32da9af2-f191-42fe-8db7-eccaf67e6109" providerId="ADAL" clId="{7B553496-5A9C-4048-8AE1-B34AFD4BF45C}" dt="2023-06-29T16:19:28.139" v="2266" actId="2696"/>
        <pc:sldMkLst>
          <pc:docMk/>
          <pc:sldMk cId="3629017620" sldId="282"/>
        </pc:sldMkLst>
      </pc:sldChg>
      <pc:sldChg chg="del">
        <pc:chgData name="Jérôme CHASTAGNER" userId="32da9af2-f191-42fe-8db7-eccaf67e6109" providerId="ADAL" clId="{7B553496-5A9C-4048-8AE1-B34AFD4BF45C}" dt="2023-06-29T16:19:28.139" v="2266" actId="2696"/>
        <pc:sldMkLst>
          <pc:docMk/>
          <pc:sldMk cId="2105707114" sldId="283"/>
        </pc:sldMkLst>
      </pc:sldChg>
      <pc:sldChg chg="del">
        <pc:chgData name="Jérôme CHASTAGNER" userId="32da9af2-f191-42fe-8db7-eccaf67e6109" providerId="ADAL" clId="{7B553496-5A9C-4048-8AE1-B34AFD4BF45C}" dt="2023-06-29T16:19:28.139" v="2266" actId="2696"/>
        <pc:sldMkLst>
          <pc:docMk/>
          <pc:sldMk cId="2331529281" sldId="284"/>
        </pc:sldMkLst>
      </pc:sldChg>
      <pc:sldChg chg="modSp mod">
        <pc:chgData name="Jérôme CHASTAGNER" userId="32da9af2-f191-42fe-8db7-eccaf67e6109" providerId="ADAL" clId="{7B553496-5A9C-4048-8AE1-B34AFD4BF45C}" dt="2023-06-29T14:50:43.450" v="26" actId="20577"/>
        <pc:sldMkLst>
          <pc:docMk/>
          <pc:sldMk cId="1888509850" sldId="285"/>
        </pc:sldMkLst>
        <pc:spChg chg="mod">
          <ac:chgData name="Jérôme CHASTAGNER" userId="32da9af2-f191-42fe-8db7-eccaf67e6109" providerId="ADAL" clId="{7B553496-5A9C-4048-8AE1-B34AFD4BF45C}" dt="2023-06-29T14:50:43.450" v="26" actId="20577"/>
          <ac:spMkLst>
            <pc:docMk/>
            <pc:sldMk cId="1888509850" sldId="285"/>
            <ac:spMk id="12" creationId="{232DBB2F-BE97-A9B6-A9EA-2C9F62BCB49A}"/>
          </ac:spMkLst>
        </pc:spChg>
      </pc:sldChg>
      <pc:sldChg chg="modSp del mod">
        <pc:chgData name="Jérôme CHASTAGNER" userId="32da9af2-f191-42fe-8db7-eccaf67e6109" providerId="ADAL" clId="{7B553496-5A9C-4048-8AE1-B34AFD4BF45C}" dt="2023-07-01T07:41:49.416" v="2948" actId="2696"/>
        <pc:sldMkLst>
          <pc:docMk/>
          <pc:sldMk cId="3592221923" sldId="286"/>
        </pc:sldMkLst>
        <pc:spChg chg="mod">
          <ac:chgData name="Jérôme CHASTAGNER" userId="32da9af2-f191-42fe-8db7-eccaf67e6109" providerId="ADAL" clId="{7B553496-5A9C-4048-8AE1-B34AFD4BF45C}" dt="2023-06-29T16:19:57.017" v="2272" actId="207"/>
          <ac:spMkLst>
            <pc:docMk/>
            <pc:sldMk cId="3592221923" sldId="286"/>
            <ac:spMk id="12" creationId="{232DBB2F-BE97-A9B6-A9EA-2C9F62BCB49A}"/>
          </ac:spMkLst>
        </pc:spChg>
      </pc:sldChg>
      <pc:sldChg chg="modSp mod">
        <pc:chgData name="Jérôme CHASTAGNER" userId="32da9af2-f191-42fe-8db7-eccaf67e6109" providerId="ADAL" clId="{7B553496-5A9C-4048-8AE1-B34AFD4BF45C}" dt="2023-06-29T14:49:23.737" v="8" actId="14826"/>
        <pc:sldMkLst>
          <pc:docMk/>
          <pc:sldMk cId="195415611" sldId="288"/>
        </pc:sldMkLst>
        <pc:spChg chg="mod">
          <ac:chgData name="Jérôme CHASTAGNER" userId="32da9af2-f191-42fe-8db7-eccaf67e6109" providerId="ADAL" clId="{7B553496-5A9C-4048-8AE1-B34AFD4BF45C}" dt="2023-06-29T14:49:05.330" v="7" actId="20577"/>
          <ac:spMkLst>
            <pc:docMk/>
            <pc:sldMk cId="195415611" sldId="288"/>
            <ac:spMk id="3" creationId="{82A8A325-D71C-46EF-AACE-274AF8FA388E}"/>
          </ac:spMkLst>
        </pc:spChg>
        <pc:picChg chg="mod">
          <ac:chgData name="Jérôme CHASTAGNER" userId="32da9af2-f191-42fe-8db7-eccaf67e6109" providerId="ADAL" clId="{7B553496-5A9C-4048-8AE1-B34AFD4BF45C}" dt="2023-06-29T14:49:23.737" v="8" actId="14826"/>
          <ac:picMkLst>
            <pc:docMk/>
            <pc:sldMk cId="195415611" sldId="288"/>
            <ac:picMk id="3074" creationId="{0C4A6359-F721-42D5-94FF-187240009ADB}"/>
          </ac:picMkLst>
        </pc:picChg>
      </pc:sldChg>
      <pc:sldChg chg="delSp modSp del mod">
        <pc:chgData name="Jérôme CHASTAGNER" userId="32da9af2-f191-42fe-8db7-eccaf67e6109" providerId="ADAL" clId="{7B553496-5A9C-4048-8AE1-B34AFD4BF45C}" dt="2023-07-01T07:42:06.196" v="2949" actId="2696"/>
        <pc:sldMkLst>
          <pc:docMk/>
          <pc:sldMk cId="798078624" sldId="289"/>
        </pc:sldMkLst>
        <pc:spChg chg="del mod">
          <ac:chgData name="Jérôme CHASTAGNER" userId="32da9af2-f191-42fe-8db7-eccaf67e6109" providerId="ADAL" clId="{7B553496-5A9C-4048-8AE1-B34AFD4BF45C}" dt="2023-07-01T07:41:40.691" v="2946" actId="478"/>
          <ac:spMkLst>
            <pc:docMk/>
            <pc:sldMk cId="798078624" sldId="289"/>
            <ac:spMk id="12" creationId="{232DBB2F-BE97-A9B6-A9EA-2C9F62BCB49A}"/>
          </ac:spMkLst>
        </pc:spChg>
        <pc:spChg chg="mod">
          <ac:chgData name="Jérôme CHASTAGNER" userId="32da9af2-f191-42fe-8db7-eccaf67e6109" providerId="ADAL" clId="{7B553496-5A9C-4048-8AE1-B34AFD4BF45C}" dt="2023-07-01T07:41:44.718" v="2947" actId="1076"/>
          <ac:spMkLst>
            <pc:docMk/>
            <pc:sldMk cId="798078624" sldId="289"/>
            <ac:spMk id="14" creationId="{2D768352-2C7D-4C9D-A0D7-B2F864719F69}"/>
          </ac:spMkLst>
        </pc:spChg>
      </pc:sldChg>
      <pc:sldChg chg="delSp modSp mod">
        <pc:chgData name="Jérôme CHASTAGNER" userId="32da9af2-f191-42fe-8db7-eccaf67e6109" providerId="ADAL" clId="{7B553496-5A9C-4048-8AE1-B34AFD4BF45C}" dt="2023-06-29T14:57:24.647" v="68" actId="20577"/>
        <pc:sldMkLst>
          <pc:docMk/>
          <pc:sldMk cId="1337461970" sldId="290"/>
        </pc:sldMkLst>
        <pc:spChg chg="mod">
          <ac:chgData name="Jérôme CHASTAGNER" userId="32da9af2-f191-42fe-8db7-eccaf67e6109" providerId="ADAL" clId="{7B553496-5A9C-4048-8AE1-B34AFD4BF45C}" dt="2023-06-29T14:57:24.647" v="68" actId="20577"/>
          <ac:spMkLst>
            <pc:docMk/>
            <pc:sldMk cId="1337461970" sldId="290"/>
            <ac:spMk id="12" creationId="{232DBB2F-BE97-A9B6-A9EA-2C9F62BCB49A}"/>
          </ac:spMkLst>
        </pc:spChg>
        <pc:spChg chg="mod">
          <ac:chgData name="Jérôme CHASTAGNER" userId="32da9af2-f191-42fe-8db7-eccaf67e6109" providerId="ADAL" clId="{7B553496-5A9C-4048-8AE1-B34AFD4BF45C}" dt="2023-06-29T14:53:41.880" v="35" actId="20577"/>
          <ac:spMkLst>
            <pc:docMk/>
            <pc:sldMk cId="1337461970" sldId="290"/>
            <ac:spMk id="14" creationId="{2D768352-2C7D-4C9D-A0D7-B2F864719F69}"/>
          </ac:spMkLst>
        </pc:spChg>
        <pc:picChg chg="mod">
          <ac:chgData name="Jérôme CHASTAGNER" userId="32da9af2-f191-42fe-8db7-eccaf67e6109" providerId="ADAL" clId="{7B553496-5A9C-4048-8AE1-B34AFD4BF45C}" dt="2023-06-29T14:56:32.540" v="65" actId="14100"/>
          <ac:picMkLst>
            <pc:docMk/>
            <pc:sldMk cId="1337461970" sldId="290"/>
            <ac:picMk id="3" creationId="{FB95E504-2199-84E1-63F8-5E4C6A2F447F}"/>
          </ac:picMkLst>
        </pc:picChg>
        <pc:picChg chg="del">
          <ac:chgData name="Jérôme CHASTAGNER" userId="32da9af2-f191-42fe-8db7-eccaf67e6109" providerId="ADAL" clId="{7B553496-5A9C-4048-8AE1-B34AFD4BF45C}" dt="2023-06-29T14:56:26.906" v="63" actId="478"/>
          <ac:picMkLst>
            <pc:docMk/>
            <pc:sldMk cId="1337461970" sldId="290"/>
            <ac:picMk id="5" creationId="{3848AF3F-D8C1-868A-5F58-7468A27E139C}"/>
          </ac:picMkLst>
        </pc:picChg>
      </pc:sldChg>
      <pc:sldChg chg="modSp mod">
        <pc:chgData name="Jérôme CHASTAGNER" userId="32da9af2-f191-42fe-8db7-eccaf67e6109" providerId="ADAL" clId="{7B553496-5A9C-4048-8AE1-B34AFD4BF45C}" dt="2023-06-29T16:18:49.216" v="2265" actId="20577"/>
        <pc:sldMkLst>
          <pc:docMk/>
          <pc:sldMk cId="2569574283" sldId="291"/>
        </pc:sldMkLst>
        <pc:spChg chg="mod">
          <ac:chgData name="Jérôme CHASTAGNER" userId="32da9af2-f191-42fe-8db7-eccaf67e6109" providerId="ADAL" clId="{7B553496-5A9C-4048-8AE1-B34AFD4BF45C}" dt="2023-06-29T16:18:49.216" v="2265" actId="20577"/>
          <ac:spMkLst>
            <pc:docMk/>
            <pc:sldMk cId="2569574283" sldId="291"/>
            <ac:spMk id="3" creationId="{82A8A325-D71C-46EF-AACE-274AF8FA388E}"/>
          </ac:spMkLst>
        </pc:spChg>
        <pc:picChg chg="mod">
          <ac:chgData name="Jérôme CHASTAGNER" userId="32da9af2-f191-42fe-8db7-eccaf67e6109" providerId="ADAL" clId="{7B553496-5A9C-4048-8AE1-B34AFD4BF45C}" dt="2023-06-29T16:02:57.908" v="1830" actId="14826"/>
          <ac:picMkLst>
            <pc:docMk/>
            <pc:sldMk cId="2569574283" sldId="291"/>
            <ac:picMk id="3074" creationId="{0C4A6359-F721-42D5-94FF-187240009ADB}"/>
          </ac:picMkLst>
        </pc:picChg>
      </pc:sldChg>
      <pc:sldChg chg="modSp mod ord">
        <pc:chgData name="Jérôme CHASTAGNER" userId="32da9af2-f191-42fe-8db7-eccaf67e6109" providerId="ADAL" clId="{7B553496-5A9C-4048-8AE1-B34AFD4BF45C}" dt="2023-07-01T07:42:23.083" v="2951"/>
        <pc:sldMkLst>
          <pc:docMk/>
          <pc:sldMk cId="862502072" sldId="292"/>
        </pc:sldMkLst>
        <pc:spChg chg="mod">
          <ac:chgData name="Jérôme CHASTAGNER" userId="32da9af2-f191-42fe-8db7-eccaf67e6109" providerId="ADAL" clId="{7B553496-5A9C-4048-8AE1-B34AFD4BF45C}" dt="2023-06-29T16:00:04.488" v="1826" actId="20577"/>
          <ac:spMkLst>
            <pc:docMk/>
            <pc:sldMk cId="862502072" sldId="292"/>
            <ac:spMk id="3" creationId="{82A8A325-D71C-46EF-AACE-274AF8FA388E}"/>
          </ac:spMkLst>
        </pc:spChg>
        <pc:picChg chg="mod">
          <ac:chgData name="Jérôme CHASTAGNER" userId="32da9af2-f191-42fe-8db7-eccaf67e6109" providerId="ADAL" clId="{7B553496-5A9C-4048-8AE1-B34AFD4BF45C}" dt="2023-06-29T16:00:39.510" v="1827" actId="14826"/>
          <ac:picMkLst>
            <pc:docMk/>
            <pc:sldMk cId="862502072" sldId="292"/>
            <ac:picMk id="3074" creationId="{0C4A6359-F721-42D5-94FF-187240009ADB}"/>
          </ac:picMkLst>
        </pc:picChg>
      </pc:sldChg>
      <pc:sldChg chg="del">
        <pc:chgData name="Jérôme CHASTAGNER" userId="32da9af2-f191-42fe-8db7-eccaf67e6109" providerId="ADAL" clId="{7B553496-5A9C-4048-8AE1-B34AFD4BF45C}" dt="2023-06-29T16:02:10.075" v="1828" actId="2696"/>
        <pc:sldMkLst>
          <pc:docMk/>
          <pc:sldMk cId="1846721451" sldId="293"/>
        </pc:sldMkLst>
      </pc:sldChg>
      <pc:sldChg chg="del">
        <pc:chgData name="Jérôme CHASTAGNER" userId="32da9af2-f191-42fe-8db7-eccaf67e6109" providerId="ADAL" clId="{7B553496-5A9C-4048-8AE1-B34AFD4BF45C}" dt="2023-06-29T16:02:10.075" v="1828" actId="2696"/>
        <pc:sldMkLst>
          <pc:docMk/>
          <pc:sldMk cId="1962437453" sldId="294"/>
        </pc:sldMkLst>
      </pc:sldChg>
      <pc:sldChg chg="del">
        <pc:chgData name="Jérôme CHASTAGNER" userId="32da9af2-f191-42fe-8db7-eccaf67e6109" providerId="ADAL" clId="{7B553496-5A9C-4048-8AE1-B34AFD4BF45C}" dt="2023-06-29T16:02:10.075" v="1828" actId="2696"/>
        <pc:sldMkLst>
          <pc:docMk/>
          <pc:sldMk cId="2452254063" sldId="295"/>
        </pc:sldMkLst>
      </pc:sldChg>
      <pc:sldChg chg="del">
        <pc:chgData name="Jérôme CHASTAGNER" userId="32da9af2-f191-42fe-8db7-eccaf67e6109" providerId="ADAL" clId="{7B553496-5A9C-4048-8AE1-B34AFD4BF45C}" dt="2023-06-29T16:03:31.172" v="1831" actId="2696"/>
        <pc:sldMkLst>
          <pc:docMk/>
          <pc:sldMk cId="1869609312" sldId="296"/>
        </pc:sldMkLst>
      </pc:sldChg>
      <pc:sldChg chg="modSp mod">
        <pc:chgData name="Jérôme CHASTAGNER" userId="32da9af2-f191-42fe-8db7-eccaf67e6109" providerId="ADAL" clId="{7B553496-5A9C-4048-8AE1-B34AFD4BF45C}" dt="2023-06-29T16:15:39.969" v="2250" actId="20577"/>
        <pc:sldMkLst>
          <pc:docMk/>
          <pc:sldMk cId="1612779970" sldId="297"/>
        </pc:sldMkLst>
        <pc:spChg chg="mod">
          <ac:chgData name="Jérôme CHASTAGNER" userId="32da9af2-f191-42fe-8db7-eccaf67e6109" providerId="ADAL" clId="{7B553496-5A9C-4048-8AE1-B34AFD4BF45C}" dt="2023-06-29T16:15:39.969" v="2250" actId="20577"/>
          <ac:spMkLst>
            <pc:docMk/>
            <pc:sldMk cId="1612779970" sldId="297"/>
            <ac:spMk id="12" creationId="{232DBB2F-BE97-A9B6-A9EA-2C9F62BCB49A}"/>
          </ac:spMkLst>
        </pc:spChg>
      </pc:sldChg>
      <pc:sldChg chg="del">
        <pc:chgData name="Jérôme CHASTAGNER" userId="32da9af2-f191-42fe-8db7-eccaf67e6109" providerId="ADAL" clId="{7B553496-5A9C-4048-8AE1-B34AFD4BF45C}" dt="2023-06-29T16:02:10.075" v="1828" actId="2696"/>
        <pc:sldMkLst>
          <pc:docMk/>
          <pc:sldMk cId="1880463432" sldId="298"/>
        </pc:sldMkLst>
      </pc:sldChg>
      <pc:sldChg chg="modSp">
        <pc:chgData name="Jérôme CHASTAGNER" userId="32da9af2-f191-42fe-8db7-eccaf67e6109" providerId="ADAL" clId="{7B553496-5A9C-4048-8AE1-B34AFD4BF45C}" dt="2023-06-29T16:02:47.613" v="1829" actId="14826"/>
        <pc:sldMkLst>
          <pc:docMk/>
          <pc:sldMk cId="3569030331" sldId="300"/>
        </pc:sldMkLst>
        <pc:picChg chg="mod">
          <ac:chgData name="Jérôme CHASTAGNER" userId="32da9af2-f191-42fe-8db7-eccaf67e6109" providerId="ADAL" clId="{7B553496-5A9C-4048-8AE1-B34AFD4BF45C}" dt="2023-06-29T16:02:47.613" v="1829" actId="14826"/>
          <ac:picMkLst>
            <pc:docMk/>
            <pc:sldMk cId="3569030331" sldId="300"/>
            <ac:picMk id="3074" creationId="{0C4A6359-F721-42D5-94FF-187240009ADB}"/>
          </ac:picMkLst>
        </pc:picChg>
      </pc:sldChg>
      <pc:sldChg chg="del">
        <pc:chgData name="Jérôme CHASTAGNER" userId="32da9af2-f191-42fe-8db7-eccaf67e6109" providerId="ADAL" clId="{7B553496-5A9C-4048-8AE1-B34AFD4BF45C}" dt="2023-06-29T16:03:31.172" v="1831" actId="2696"/>
        <pc:sldMkLst>
          <pc:docMk/>
          <pc:sldMk cId="2329029167" sldId="301"/>
        </pc:sldMkLst>
      </pc:sldChg>
      <pc:sldChg chg="modSp mod">
        <pc:chgData name="Jérôme CHASTAGNER" userId="32da9af2-f191-42fe-8db7-eccaf67e6109" providerId="ADAL" clId="{7B553496-5A9C-4048-8AE1-B34AFD4BF45C}" dt="2023-06-29T16:03:57.105" v="1840" actId="20577"/>
        <pc:sldMkLst>
          <pc:docMk/>
          <pc:sldMk cId="2448661772" sldId="302"/>
        </pc:sldMkLst>
        <pc:spChg chg="mod">
          <ac:chgData name="Jérôme CHASTAGNER" userId="32da9af2-f191-42fe-8db7-eccaf67e6109" providerId="ADAL" clId="{7B553496-5A9C-4048-8AE1-B34AFD4BF45C}" dt="2023-06-29T16:03:57.105" v="1840" actId="20577"/>
          <ac:spMkLst>
            <pc:docMk/>
            <pc:sldMk cId="2448661772" sldId="302"/>
            <ac:spMk id="3" creationId="{82A8A325-D71C-46EF-AACE-274AF8FA388E}"/>
          </ac:spMkLst>
        </pc:spChg>
        <pc:picChg chg="mod">
          <ac:chgData name="Jérôme CHASTAGNER" userId="32da9af2-f191-42fe-8db7-eccaf67e6109" providerId="ADAL" clId="{7B553496-5A9C-4048-8AE1-B34AFD4BF45C}" dt="2023-06-29T16:03:39.576" v="1832" actId="14826"/>
          <ac:picMkLst>
            <pc:docMk/>
            <pc:sldMk cId="2448661772" sldId="302"/>
            <ac:picMk id="3074" creationId="{0C4A6359-F721-42D5-94FF-187240009ADB}"/>
          </ac:picMkLst>
        </pc:picChg>
      </pc:sldChg>
      <pc:sldChg chg="modSp mod">
        <pc:chgData name="Jérôme CHASTAGNER" userId="32da9af2-f191-42fe-8db7-eccaf67e6109" providerId="ADAL" clId="{7B553496-5A9C-4048-8AE1-B34AFD4BF45C}" dt="2023-07-01T10:28:18.591" v="2988" actId="20577"/>
        <pc:sldMkLst>
          <pc:docMk/>
          <pc:sldMk cId="3378791343" sldId="303"/>
        </pc:sldMkLst>
        <pc:spChg chg="mod">
          <ac:chgData name="Jérôme CHASTAGNER" userId="32da9af2-f191-42fe-8db7-eccaf67e6109" providerId="ADAL" clId="{7B553496-5A9C-4048-8AE1-B34AFD4BF45C}" dt="2023-07-01T10:28:18.591" v="2988" actId="20577"/>
          <ac:spMkLst>
            <pc:docMk/>
            <pc:sldMk cId="3378791343" sldId="303"/>
            <ac:spMk id="12" creationId="{232DBB2F-BE97-A9B6-A9EA-2C9F62BCB49A}"/>
          </ac:spMkLst>
        </pc:spChg>
        <pc:spChg chg="mod">
          <ac:chgData name="Jérôme CHASTAGNER" userId="32da9af2-f191-42fe-8db7-eccaf67e6109" providerId="ADAL" clId="{7B553496-5A9C-4048-8AE1-B34AFD4BF45C}" dt="2023-06-29T16:20:54.948" v="2285" actId="20577"/>
          <ac:spMkLst>
            <pc:docMk/>
            <pc:sldMk cId="3378791343" sldId="303"/>
            <ac:spMk id="14" creationId="{2D768352-2C7D-4C9D-A0D7-B2F864719F69}"/>
          </ac:spMkLst>
        </pc:spChg>
      </pc:sldChg>
      <pc:sldChg chg="del">
        <pc:chgData name="Jérôme CHASTAGNER" userId="32da9af2-f191-42fe-8db7-eccaf67e6109" providerId="ADAL" clId="{7B553496-5A9C-4048-8AE1-B34AFD4BF45C}" dt="2023-06-29T16:04:11.553" v="1841" actId="2696"/>
        <pc:sldMkLst>
          <pc:docMk/>
          <pc:sldMk cId="923516587" sldId="304"/>
        </pc:sldMkLst>
      </pc:sldChg>
      <pc:sldChg chg="del">
        <pc:chgData name="Jérôme CHASTAGNER" userId="32da9af2-f191-42fe-8db7-eccaf67e6109" providerId="ADAL" clId="{7B553496-5A9C-4048-8AE1-B34AFD4BF45C}" dt="2023-06-29T16:04:11.553" v="1841" actId="2696"/>
        <pc:sldMkLst>
          <pc:docMk/>
          <pc:sldMk cId="4262523478" sldId="305"/>
        </pc:sldMkLst>
      </pc:sldChg>
      <pc:sldChg chg="del">
        <pc:chgData name="Jérôme CHASTAGNER" userId="32da9af2-f191-42fe-8db7-eccaf67e6109" providerId="ADAL" clId="{7B553496-5A9C-4048-8AE1-B34AFD4BF45C}" dt="2023-06-29T16:04:11.553" v="1841" actId="2696"/>
        <pc:sldMkLst>
          <pc:docMk/>
          <pc:sldMk cId="221513081" sldId="306"/>
        </pc:sldMkLst>
      </pc:sldChg>
      <pc:sldChg chg="del">
        <pc:chgData name="Jérôme CHASTAGNER" userId="32da9af2-f191-42fe-8db7-eccaf67e6109" providerId="ADAL" clId="{7B553496-5A9C-4048-8AE1-B34AFD4BF45C}" dt="2023-06-29T16:02:10.075" v="1828" actId="2696"/>
        <pc:sldMkLst>
          <pc:docMk/>
          <pc:sldMk cId="1122171912" sldId="307"/>
        </pc:sldMkLst>
      </pc:sldChg>
      <pc:sldChg chg="del">
        <pc:chgData name="Jérôme CHASTAGNER" userId="32da9af2-f191-42fe-8db7-eccaf67e6109" providerId="ADAL" clId="{7B553496-5A9C-4048-8AE1-B34AFD4BF45C}" dt="2023-06-29T14:56:43.190" v="66" actId="2696"/>
        <pc:sldMkLst>
          <pc:docMk/>
          <pc:sldMk cId="2760928356" sldId="308"/>
        </pc:sldMkLst>
      </pc:sldChg>
      <pc:sldChg chg="modSp mod">
        <pc:chgData name="Jérôme CHASTAGNER" userId="32da9af2-f191-42fe-8db7-eccaf67e6109" providerId="ADAL" clId="{7B553496-5A9C-4048-8AE1-B34AFD4BF45C}" dt="2023-06-29T15:07:34.702" v="415" actId="20577"/>
        <pc:sldMkLst>
          <pc:docMk/>
          <pc:sldMk cId="2749732467" sldId="309"/>
        </pc:sldMkLst>
        <pc:spChg chg="mod">
          <ac:chgData name="Jérôme CHASTAGNER" userId="32da9af2-f191-42fe-8db7-eccaf67e6109" providerId="ADAL" clId="{7B553496-5A9C-4048-8AE1-B34AFD4BF45C}" dt="2023-06-29T15:07:34.702" v="415" actId="20577"/>
          <ac:spMkLst>
            <pc:docMk/>
            <pc:sldMk cId="2749732467" sldId="309"/>
            <ac:spMk id="12" creationId="{232DBB2F-BE97-A9B6-A9EA-2C9F62BCB49A}"/>
          </ac:spMkLst>
        </pc:spChg>
        <pc:picChg chg="mod">
          <ac:chgData name="Jérôme CHASTAGNER" userId="32da9af2-f191-42fe-8db7-eccaf67e6109" providerId="ADAL" clId="{7B553496-5A9C-4048-8AE1-B34AFD4BF45C}" dt="2023-06-29T14:58:36.553" v="74" actId="14826"/>
          <ac:picMkLst>
            <pc:docMk/>
            <pc:sldMk cId="2749732467" sldId="309"/>
            <ac:picMk id="3" creationId="{FB95E504-2199-84E1-63F8-5E4C6A2F447F}"/>
          </ac:picMkLst>
        </pc:picChg>
        <pc:picChg chg="mod">
          <ac:chgData name="Jérôme CHASTAGNER" userId="32da9af2-f191-42fe-8db7-eccaf67e6109" providerId="ADAL" clId="{7B553496-5A9C-4048-8AE1-B34AFD4BF45C}" dt="2023-06-29T14:58:43.102" v="75" actId="14826"/>
          <ac:picMkLst>
            <pc:docMk/>
            <pc:sldMk cId="2749732467" sldId="309"/>
            <ac:picMk id="5" creationId="{3848AF3F-D8C1-868A-5F58-7468A27E139C}"/>
          </ac:picMkLst>
        </pc:picChg>
      </pc:sldChg>
      <pc:sldChg chg="modSp mod">
        <pc:chgData name="Jérôme CHASTAGNER" userId="32da9af2-f191-42fe-8db7-eccaf67e6109" providerId="ADAL" clId="{7B553496-5A9C-4048-8AE1-B34AFD4BF45C}" dt="2023-06-29T15:09:20.438" v="480" actId="20577"/>
        <pc:sldMkLst>
          <pc:docMk/>
          <pc:sldMk cId="4149509858" sldId="310"/>
        </pc:sldMkLst>
        <pc:spChg chg="mod">
          <ac:chgData name="Jérôme CHASTAGNER" userId="32da9af2-f191-42fe-8db7-eccaf67e6109" providerId="ADAL" clId="{7B553496-5A9C-4048-8AE1-B34AFD4BF45C}" dt="2023-06-29T15:09:20.438" v="480" actId="20577"/>
          <ac:spMkLst>
            <pc:docMk/>
            <pc:sldMk cId="4149509858" sldId="310"/>
            <ac:spMk id="12" creationId="{232DBB2F-BE97-A9B6-A9EA-2C9F62BCB49A}"/>
          </ac:spMkLst>
        </pc:spChg>
        <pc:picChg chg="mod">
          <ac:chgData name="Jérôme CHASTAGNER" userId="32da9af2-f191-42fe-8db7-eccaf67e6109" providerId="ADAL" clId="{7B553496-5A9C-4048-8AE1-B34AFD4BF45C}" dt="2023-06-29T15:07:48.110" v="416" actId="14826"/>
          <ac:picMkLst>
            <pc:docMk/>
            <pc:sldMk cId="4149509858" sldId="310"/>
            <ac:picMk id="3" creationId="{FB95E504-2199-84E1-63F8-5E4C6A2F447F}"/>
          </ac:picMkLst>
        </pc:picChg>
      </pc:sldChg>
      <pc:sldChg chg="del">
        <pc:chgData name="Jérôme CHASTAGNER" userId="32da9af2-f191-42fe-8db7-eccaf67e6109" providerId="ADAL" clId="{7B553496-5A9C-4048-8AE1-B34AFD4BF45C}" dt="2023-06-29T15:01:58.721" v="219" actId="2696"/>
        <pc:sldMkLst>
          <pc:docMk/>
          <pc:sldMk cId="1186723736" sldId="311"/>
        </pc:sldMkLst>
      </pc:sldChg>
      <pc:sldChg chg="modSp mod">
        <pc:chgData name="Jérôme CHASTAGNER" userId="32da9af2-f191-42fe-8db7-eccaf67e6109" providerId="ADAL" clId="{7B553496-5A9C-4048-8AE1-B34AFD4BF45C}" dt="2023-06-29T15:07:10.342" v="413" actId="20577"/>
        <pc:sldMkLst>
          <pc:docMk/>
          <pc:sldMk cId="423002832" sldId="312"/>
        </pc:sldMkLst>
        <pc:spChg chg="mod">
          <ac:chgData name="Jérôme CHASTAGNER" userId="32da9af2-f191-42fe-8db7-eccaf67e6109" providerId="ADAL" clId="{7B553496-5A9C-4048-8AE1-B34AFD4BF45C}" dt="2023-06-29T15:07:10.342" v="413" actId="20577"/>
          <ac:spMkLst>
            <pc:docMk/>
            <pc:sldMk cId="423002832" sldId="312"/>
            <ac:spMk id="12" creationId="{232DBB2F-BE97-A9B6-A9EA-2C9F62BCB49A}"/>
          </ac:spMkLst>
        </pc:spChg>
        <pc:picChg chg="mod">
          <ac:chgData name="Jérôme CHASTAGNER" userId="32da9af2-f191-42fe-8db7-eccaf67e6109" providerId="ADAL" clId="{7B553496-5A9C-4048-8AE1-B34AFD4BF45C}" dt="2023-06-29T15:02:37.915" v="226" actId="14826"/>
          <ac:picMkLst>
            <pc:docMk/>
            <pc:sldMk cId="423002832" sldId="312"/>
            <ac:picMk id="3" creationId="{FB95E504-2199-84E1-63F8-5E4C6A2F447F}"/>
          </ac:picMkLst>
        </pc:picChg>
      </pc:sldChg>
      <pc:sldChg chg="delSp modSp mod">
        <pc:chgData name="Jérôme CHASTAGNER" userId="32da9af2-f191-42fe-8db7-eccaf67e6109" providerId="ADAL" clId="{7B553496-5A9C-4048-8AE1-B34AFD4BF45C}" dt="2023-06-29T15:12:27.532" v="567" actId="478"/>
        <pc:sldMkLst>
          <pc:docMk/>
          <pc:sldMk cId="1518444739" sldId="313"/>
        </pc:sldMkLst>
        <pc:spChg chg="mod">
          <ac:chgData name="Jérôme CHASTAGNER" userId="32da9af2-f191-42fe-8db7-eccaf67e6109" providerId="ADAL" clId="{7B553496-5A9C-4048-8AE1-B34AFD4BF45C}" dt="2023-06-29T15:12:23.850" v="566" actId="20577"/>
          <ac:spMkLst>
            <pc:docMk/>
            <pc:sldMk cId="1518444739" sldId="313"/>
            <ac:spMk id="12" creationId="{232DBB2F-BE97-A9B6-A9EA-2C9F62BCB49A}"/>
          </ac:spMkLst>
        </pc:spChg>
        <pc:picChg chg="del">
          <ac:chgData name="Jérôme CHASTAGNER" userId="32da9af2-f191-42fe-8db7-eccaf67e6109" providerId="ADAL" clId="{7B553496-5A9C-4048-8AE1-B34AFD4BF45C}" dt="2023-06-29T15:12:27.532" v="567" actId="478"/>
          <ac:picMkLst>
            <pc:docMk/>
            <pc:sldMk cId="1518444739" sldId="313"/>
            <ac:picMk id="3" creationId="{FB95E504-2199-84E1-63F8-5E4C6A2F447F}"/>
          </ac:picMkLst>
        </pc:picChg>
      </pc:sldChg>
      <pc:sldChg chg="delSp modSp mod">
        <pc:chgData name="Jérôme CHASTAGNER" userId="32da9af2-f191-42fe-8db7-eccaf67e6109" providerId="ADAL" clId="{7B553496-5A9C-4048-8AE1-B34AFD4BF45C}" dt="2023-07-01T07:56:24.967" v="2978" actId="20577"/>
        <pc:sldMkLst>
          <pc:docMk/>
          <pc:sldMk cId="2467707266" sldId="314"/>
        </pc:sldMkLst>
        <pc:spChg chg="mod">
          <ac:chgData name="Jérôme CHASTAGNER" userId="32da9af2-f191-42fe-8db7-eccaf67e6109" providerId="ADAL" clId="{7B553496-5A9C-4048-8AE1-B34AFD4BF45C}" dt="2023-07-01T07:56:24.967" v="2978" actId="20577"/>
          <ac:spMkLst>
            <pc:docMk/>
            <pc:sldMk cId="2467707266" sldId="314"/>
            <ac:spMk id="12" creationId="{232DBB2F-BE97-A9B6-A9EA-2C9F62BCB49A}"/>
          </ac:spMkLst>
        </pc:spChg>
        <pc:spChg chg="mod">
          <ac:chgData name="Jérôme CHASTAGNER" userId="32da9af2-f191-42fe-8db7-eccaf67e6109" providerId="ADAL" clId="{7B553496-5A9C-4048-8AE1-B34AFD4BF45C}" dt="2023-06-29T15:16:05.221" v="662" actId="20577"/>
          <ac:spMkLst>
            <pc:docMk/>
            <pc:sldMk cId="2467707266" sldId="314"/>
            <ac:spMk id="14" creationId="{2D768352-2C7D-4C9D-A0D7-B2F864719F69}"/>
          </ac:spMkLst>
        </pc:spChg>
        <pc:picChg chg="mod">
          <ac:chgData name="Jérôme CHASTAGNER" userId="32da9af2-f191-42fe-8db7-eccaf67e6109" providerId="ADAL" clId="{7B553496-5A9C-4048-8AE1-B34AFD4BF45C}" dt="2023-06-29T15:17:32.741" v="756" actId="14100"/>
          <ac:picMkLst>
            <pc:docMk/>
            <pc:sldMk cId="2467707266" sldId="314"/>
            <ac:picMk id="3" creationId="{FB95E504-2199-84E1-63F8-5E4C6A2F447F}"/>
          </ac:picMkLst>
        </pc:picChg>
        <pc:picChg chg="del">
          <ac:chgData name="Jérôme CHASTAGNER" userId="32da9af2-f191-42fe-8db7-eccaf67e6109" providerId="ADAL" clId="{7B553496-5A9C-4048-8AE1-B34AFD4BF45C}" dt="2023-06-29T15:17:29.647" v="755" actId="478"/>
          <ac:picMkLst>
            <pc:docMk/>
            <pc:sldMk cId="2467707266" sldId="314"/>
            <ac:picMk id="5" creationId="{3848AF3F-D8C1-868A-5F58-7468A27E139C}"/>
          </ac:picMkLst>
        </pc:picChg>
      </pc:sldChg>
      <pc:sldChg chg="modSp mod">
        <pc:chgData name="Jérôme CHASTAGNER" userId="32da9af2-f191-42fe-8db7-eccaf67e6109" providerId="ADAL" clId="{7B553496-5A9C-4048-8AE1-B34AFD4BF45C}" dt="2023-06-29T15:15:04.420" v="654" actId="14100"/>
        <pc:sldMkLst>
          <pc:docMk/>
          <pc:sldMk cId="3229197011" sldId="315"/>
        </pc:sldMkLst>
        <pc:spChg chg="mod">
          <ac:chgData name="Jérôme CHASTAGNER" userId="32da9af2-f191-42fe-8db7-eccaf67e6109" providerId="ADAL" clId="{7B553496-5A9C-4048-8AE1-B34AFD4BF45C}" dt="2023-06-29T15:15:04.420" v="654" actId="14100"/>
          <ac:spMkLst>
            <pc:docMk/>
            <pc:sldMk cId="3229197011" sldId="315"/>
            <ac:spMk id="12" creationId="{232DBB2F-BE97-A9B6-A9EA-2C9F62BCB49A}"/>
          </ac:spMkLst>
        </pc:spChg>
      </pc:sldChg>
      <pc:sldChg chg="modSp mod">
        <pc:chgData name="Jérôme CHASTAGNER" userId="32da9af2-f191-42fe-8db7-eccaf67e6109" providerId="ADAL" clId="{7B553496-5A9C-4048-8AE1-B34AFD4BF45C}" dt="2023-06-29T15:24:07.875" v="971" actId="14826"/>
        <pc:sldMkLst>
          <pc:docMk/>
          <pc:sldMk cId="2946433722" sldId="316"/>
        </pc:sldMkLst>
        <pc:spChg chg="mod">
          <ac:chgData name="Jérôme CHASTAGNER" userId="32da9af2-f191-42fe-8db7-eccaf67e6109" providerId="ADAL" clId="{7B553496-5A9C-4048-8AE1-B34AFD4BF45C}" dt="2023-06-29T15:21:04.853" v="969" actId="20577"/>
          <ac:spMkLst>
            <pc:docMk/>
            <pc:sldMk cId="2946433722" sldId="316"/>
            <ac:spMk id="12" creationId="{232DBB2F-BE97-A9B6-A9EA-2C9F62BCB49A}"/>
          </ac:spMkLst>
        </pc:spChg>
        <pc:spChg chg="mod">
          <ac:chgData name="Jérôme CHASTAGNER" userId="32da9af2-f191-42fe-8db7-eccaf67e6109" providerId="ADAL" clId="{7B553496-5A9C-4048-8AE1-B34AFD4BF45C}" dt="2023-06-29T15:17:41.241" v="760" actId="20577"/>
          <ac:spMkLst>
            <pc:docMk/>
            <pc:sldMk cId="2946433722" sldId="316"/>
            <ac:spMk id="14" creationId="{2D768352-2C7D-4C9D-A0D7-B2F864719F69}"/>
          </ac:spMkLst>
        </pc:spChg>
        <pc:picChg chg="mod">
          <ac:chgData name="Jérôme CHASTAGNER" userId="32da9af2-f191-42fe-8db7-eccaf67e6109" providerId="ADAL" clId="{7B553496-5A9C-4048-8AE1-B34AFD4BF45C}" dt="2023-06-29T15:23:57.390" v="970" actId="14826"/>
          <ac:picMkLst>
            <pc:docMk/>
            <pc:sldMk cId="2946433722" sldId="316"/>
            <ac:picMk id="3" creationId="{FB95E504-2199-84E1-63F8-5E4C6A2F447F}"/>
          </ac:picMkLst>
        </pc:picChg>
        <pc:picChg chg="mod">
          <ac:chgData name="Jérôme CHASTAGNER" userId="32da9af2-f191-42fe-8db7-eccaf67e6109" providerId="ADAL" clId="{7B553496-5A9C-4048-8AE1-B34AFD4BF45C}" dt="2023-06-29T15:24:07.875" v="971" actId="14826"/>
          <ac:picMkLst>
            <pc:docMk/>
            <pc:sldMk cId="2946433722" sldId="316"/>
            <ac:picMk id="5" creationId="{3848AF3F-D8C1-868A-5F58-7468A27E139C}"/>
          </ac:picMkLst>
        </pc:picChg>
      </pc:sldChg>
      <pc:sldChg chg="modSp mod">
        <pc:chgData name="Jérôme CHASTAGNER" userId="32da9af2-f191-42fe-8db7-eccaf67e6109" providerId="ADAL" clId="{7B553496-5A9C-4048-8AE1-B34AFD4BF45C}" dt="2023-06-29T15:28:20.400" v="1096" actId="14826"/>
        <pc:sldMkLst>
          <pc:docMk/>
          <pc:sldMk cId="3467320360" sldId="317"/>
        </pc:sldMkLst>
        <pc:spChg chg="mod">
          <ac:chgData name="Jérôme CHASTAGNER" userId="32da9af2-f191-42fe-8db7-eccaf67e6109" providerId="ADAL" clId="{7B553496-5A9C-4048-8AE1-B34AFD4BF45C}" dt="2023-06-29T15:27:32.139" v="1094" actId="20577"/>
          <ac:spMkLst>
            <pc:docMk/>
            <pc:sldMk cId="3467320360" sldId="317"/>
            <ac:spMk id="12" creationId="{232DBB2F-BE97-A9B6-A9EA-2C9F62BCB49A}"/>
          </ac:spMkLst>
        </pc:spChg>
        <pc:picChg chg="mod">
          <ac:chgData name="Jérôme CHASTAGNER" userId="32da9af2-f191-42fe-8db7-eccaf67e6109" providerId="ADAL" clId="{7B553496-5A9C-4048-8AE1-B34AFD4BF45C}" dt="2023-06-29T15:28:14.064" v="1095" actId="14826"/>
          <ac:picMkLst>
            <pc:docMk/>
            <pc:sldMk cId="3467320360" sldId="317"/>
            <ac:picMk id="3" creationId="{FB95E504-2199-84E1-63F8-5E4C6A2F447F}"/>
          </ac:picMkLst>
        </pc:picChg>
        <pc:picChg chg="mod">
          <ac:chgData name="Jérôme CHASTAGNER" userId="32da9af2-f191-42fe-8db7-eccaf67e6109" providerId="ADAL" clId="{7B553496-5A9C-4048-8AE1-B34AFD4BF45C}" dt="2023-06-29T15:28:20.400" v="1096" actId="14826"/>
          <ac:picMkLst>
            <pc:docMk/>
            <pc:sldMk cId="3467320360" sldId="317"/>
            <ac:picMk id="5" creationId="{3848AF3F-D8C1-868A-5F58-7468A27E139C}"/>
          </ac:picMkLst>
        </pc:picChg>
      </pc:sldChg>
      <pc:sldChg chg="addSp modSp mod">
        <pc:chgData name="Jérôme CHASTAGNER" userId="32da9af2-f191-42fe-8db7-eccaf67e6109" providerId="ADAL" clId="{7B553496-5A9C-4048-8AE1-B34AFD4BF45C}" dt="2023-06-29T15:32:02" v="1210" actId="1076"/>
        <pc:sldMkLst>
          <pc:docMk/>
          <pc:sldMk cId="3088167346" sldId="318"/>
        </pc:sldMkLst>
        <pc:spChg chg="mod">
          <ac:chgData name="Jérôme CHASTAGNER" userId="32da9af2-f191-42fe-8db7-eccaf67e6109" providerId="ADAL" clId="{7B553496-5A9C-4048-8AE1-B34AFD4BF45C}" dt="2023-06-29T15:31:04.066" v="1199" actId="20577"/>
          <ac:spMkLst>
            <pc:docMk/>
            <pc:sldMk cId="3088167346" sldId="318"/>
            <ac:spMk id="12" creationId="{232DBB2F-BE97-A9B6-A9EA-2C9F62BCB49A}"/>
          </ac:spMkLst>
        </pc:spChg>
        <pc:picChg chg="mod">
          <ac:chgData name="Jérôme CHASTAGNER" userId="32da9af2-f191-42fe-8db7-eccaf67e6109" providerId="ADAL" clId="{7B553496-5A9C-4048-8AE1-B34AFD4BF45C}" dt="2023-06-29T15:32:00.489" v="1209" actId="1076"/>
          <ac:picMkLst>
            <pc:docMk/>
            <pc:sldMk cId="3088167346" sldId="318"/>
            <ac:picMk id="3" creationId="{FB95E504-2199-84E1-63F8-5E4C6A2F447F}"/>
          </ac:picMkLst>
        </pc:picChg>
        <pc:picChg chg="add mod">
          <ac:chgData name="Jérôme CHASTAGNER" userId="32da9af2-f191-42fe-8db7-eccaf67e6109" providerId="ADAL" clId="{7B553496-5A9C-4048-8AE1-B34AFD4BF45C}" dt="2023-06-29T15:31:57.145" v="1208" actId="1076"/>
          <ac:picMkLst>
            <pc:docMk/>
            <pc:sldMk cId="3088167346" sldId="318"/>
            <ac:picMk id="4" creationId="{8B94C68C-3E91-1729-6BEE-49EC6465242F}"/>
          </ac:picMkLst>
        </pc:picChg>
        <pc:picChg chg="mod">
          <ac:chgData name="Jérôme CHASTAGNER" userId="32da9af2-f191-42fe-8db7-eccaf67e6109" providerId="ADAL" clId="{7B553496-5A9C-4048-8AE1-B34AFD4BF45C}" dt="2023-06-29T15:32:02" v="1210" actId="1076"/>
          <ac:picMkLst>
            <pc:docMk/>
            <pc:sldMk cId="3088167346" sldId="318"/>
            <ac:picMk id="5" creationId="{3848AF3F-D8C1-868A-5F58-7468A27E139C}"/>
          </ac:picMkLst>
        </pc:picChg>
      </pc:sldChg>
      <pc:sldChg chg="modSp mod">
        <pc:chgData name="Jérôme CHASTAGNER" userId="32da9af2-f191-42fe-8db7-eccaf67e6109" providerId="ADAL" clId="{7B553496-5A9C-4048-8AE1-B34AFD4BF45C}" dt="2023-06-29T15:34:16.598" v="1268" actId="14826"/>
        <pc:sldMkLst>
          <pc:docMk/>
          <pc:sldMk cId="3548547748" sldId="319"/>
        </pc:sldMkLst>
        <pc:spChg chg="mod">
          <ac:chgData name="Jérôme CHASTAGNER" userId="32da9af2-f191-42fe-8db7-eccaf67e6109" providerId="ADAL" clId="{7B553496-5A9C-4048-8AE1-B34AFD4BF45C}" dt="2023-06-29T15:33:53.125" v="1265" actId="20577"/>
          <ac:spMkLst>
            <pc:docMk/>
            <pc:sldMk cId="3548547748" sldId="319"/>
            <ac:spMk id="12" creationId="{232DBB2F-BE97-A9B6-A9EA-2C9F62BCB49A}"/>
          </ac:spMkLst>
        </pc:spChg>
        <pc:picChg chg="mod">
          <ac:chgData name="Jérôme CHASTAGNER" userId="32da9af2-f191-42fe-8db7-eccaf67e6109" providerId="ADAL" clId="{7B553496-5A9C-4048-8AE1-B34AFD4BF45C}" dt="2023-06-29T15:34:02.434" v="1266" actId="14826"/>
          <ac:picMkLst>
            <pc:docMk/>
            <pc:sldMk cId="3548547748" sldId="319"/>
            <ac:picMk id="3" creationId="{FB95E504-2199-84E1-63F8-5E4C6A2F447F}"/>
          </ac:picMkLst>
        </pc:picChg>
        <pc:picChg chg="mod">
          <ac:chgData name="Jérôme CHASTAGNER" userId="32da9af2-f191-42fe-8db7-eccaf67e6109" providerId="ADAL" clId="{7B553496-5A9C-4048-8AE1-B34AFD4BF45C}" dt="2023-06-29T15:34:16.598" v="1268" actId="14826"/>
          <ac:picMkLst>
            <pc:docMk/>
            <pc:sldMk cId="3548547748" sldId="319"/>
            <ac:picMk id="4" creationId="{89797D7C-335C-A1A4-CAEB-A3527596A8C6}"/>
          </ac:picMkLst>
        </pc:picChg>
        <pc:picChg chg="mod">
          <ac:chgData name="Jérôme CHASTAGNER" userId="32da9af2-f191-42fe-8db7-eccaf67e6109" providerId="ADAL" clId="{7B553496-5A9C-4048-8AE1-B34AFD4BF45C}" dt="2023-06-29T15:34:09.350" v="1267" actId="14826"/>
          <ac:picMkLst>
            <pc:docMk/>
            <pc:sldMk cId="3548547748" sldId="319"/>
            <ac:picMk id="5" creationId="{3848AF3F-D8C1-868A-5F58-7468A27E139C}"/>
          </ac:picMkLst>
        </pc:picChg>
      </pc:sldChg>
      <pc:sldChg chg="modSp mod">
        <pc:chgData name="Jérôme CHASTAGNER" userId="32da9af2-f191-42fe-8db7-eccaf67e6109" providerId="ADAL" clId="{7B553496-5A9C-4048-8AE1-B34AFD4BF45C}" dt="2023-06-29T15:39:09.522" v="1469" actId="14826"/>
        <pc:sldMkLst>
          <pc:docMk/>
          <pc:sldMk cId="452383337" sldId="320"/>
        </pc:sldMkLst>
        <pc:spChg chg="mod">
          <ac:chgData name="Jérôme CHASTAGNER" userId="32da9af2-f191-42fe-8db7-eccaf67e6109" providerId="ADAL" clId="{7B553496-5A9C-4048-8AE1-B34AFD4BF45C}" dt="2023-06-29T15:39:01.842" v="1468" actId="20577"/>
          <ac:spMkLst>
            <pc:docMk/>
            <pc:sldMk cId="452383337" sldId="320"/>
            <ac:spMk id="12" creationId="{232DBB2F-BE97-A9B6-A9EA-2C9F62BCB49A}"/>
          </ac:spMkLst>
        </pc:spChg>
        <pc:picChg chg="mod">
          <ac:chgData name="Jérôme CHASTAGNER" userId="32da9af2-f191-42fe-8db7-eccaf67e6109" providerId="ADAL" clId="{7B553496-5A9C-4048-8AE1-B34AFD4BF45C}" dt="2023-06-29T15:38:23.248" v="1436" actId="14826"/>
          <ac:picMkLst>
            <pc:docMk/>
            <pc:sldMk cId="452383337" sldId="320"/>
            <ac:picMk id="3" creationId="{FB95E504-2199-84E1-63F8-5E4C6A2F447F}"/>
          </ac:picMkLst>
        </pc:picChg>
        <pc:picChg chg="mod">
          <ac:chgData name="Jérôme CHASTAGNER" userId="32da9af2-f191-42fe-8db7-eccaf67e6109" providerId="ADAL" clId="{7B553496-5A9C-4048-8AE1-B34AFD4BF45C}" dt="2023-06-29T15:39:09.522" v="1469" actId="14826"/>
          <ac:picMkLst>
            <pc:docMk/>
            <pc:sldMk cId="452383337" sldId="320"/>
            <ac:picMk id="4" creationId="{89797D7C-335C-A1A4-CAEB-A3527596A8C6}"/>
          </ac:picMkLst>
        </pc:picChg>
        <pc:picChg chg="mod">
          <ac:chgData name="Jérôme CHASTAGNER" userId="32da9af2-f191-42fe-8db7-eccaf67e6109" providerId="ADAL" clId="{7B553496-5A9C-4048-8AE1-B34AFD4BF45C}" dt="2023-06-29T15:38:29.833" v="1437" actId="14826"/>
          <ac:picMkLst>
            <pc:docMk/>
            <pc:sldMk cId="452383337" sldId="320"/>
            <ac:picMk id="5" creationId="{3848AF3F-D8C1-868A-5F58-7468A27E139C}"/>
          </ac:picMkLst>
        </pc:picChg>
      </pc:sldChg>
      <pc:sldChg chg="modSp mod">
        <pc:chgData name="Jérôme CHASTAGNER" userId="32da9af2-f191-42fe-8db7-eccaf67e6109" providerId="ADAL" clId="{7B553496-5A9C-4048-8AE1-B34AFD4BF45C}" dt="2023-07-01T06:43:11.012" v="2944" actId="207"/>
        <pc:sldMkLst>
          <pc:docMk/>
          <pc:sldMk cId="2877825622" sldId="321"/>
        </pc:sldMkLst>
        <pc:spChg chg="mod">
          <ac:chgData name="Jérôme CHASTAGNER" userId="32da9af2-f191-42fe-8db7-eccaf67e6109" providerId="ADAL" clId="{7B553496-5A9C-4048-8AE1-B34AFD4BF45C}" dt="2023-07-01T06:43:11.012" v="2944" actId="207"/>
          <ac:spMkLst>
            <pc:docMk/>
            <pc:sldMk cId="2877825622" sldId="321"/>
            <ac:spMk id="12" creationId="{232DBB2F-BE97-A9B6-A9EA-2C9F62BCB49A}"/>
          </ac:spMkLst>
        </pc:spChg>
        <pc:spChg chg="mod">
          <ac:chgData name="Jérôme CHASTAGNER" userId="32da9af2-f191-42fe-8db7-eccaf67e6109" providerId="ADAL" clId="{7B553496-5A9C-4048-8AE1-B34AFD4BF45C}" dt="2023-06-29T15:39:22.582" v="1473" actId="20577"/>
          <ac:spMkLst>
            <pc:docMk/>
            <pc:sldMk cId="2877825622" sldId="321"/>
            <ac:spMk id="14" creationId="{2D768352-2C7D-4C9D-A0D7-B2F864719F69}"/>
          </ac:spMkLst>
        </pc:spChg>
      </pc:sldChg>
      <pc:sldChg chg="del">
        <pc:chgData name="Jérôme CHASTAGNER" userId="32da9af2-f191-42fe-8db7-eccaf67e6109" providerId="ADAL" clId="{7B553496-5A9C-4048-8AE1-B34AFD4BF45C}" dt="2023-06-29T15:45:46.245" v="1485" actId="2696"/>
        <pc:sldMkLst>
          <pc:docMk/>
          <pc:sldMk cId="1555708770" sldId="322"/>
        </pc:sldMkLst>
      </pc:sldChg>
      <pc:sldChg chg="del">
        <pc:chgData name="Jérôme CHASTAGNER" userId="32da9af2-f191-42fe-8db7-eccaf67e6109" providerId="ADAL" clId="{7B553496-5A9C-4048-8AE1-B34AFD4BF45C}" dt="2023-06-29T16:21:04.061" v="2286" actId="2696"/>
        <pc:sldMkLst>
          <pc:docMk/>
          <pc:sldMk cId="3396283322" sldId="323"/>
        </pc:sldMkLst>
      </pc:sldChg>
      <pc:sldChg chg="del">
        <pc:chgData name="Jérôme CHASTAGNER" userId="32da9af2-f191-42fe-8db7-eccaf67e6109" providerId="ADAL" clId="{7B553496-5A9C-4048-8AE1-B34AFD4BF45C}" dt="2023-06-29T16:02:10.075" v="1828" actId="2696"/>
        <pc:sldMkLst>
          <pc:docMk/>
          <pc:sldMk cId="158265427" sldId="324"/>
        </pc:sldMkLst>
      </pc:sldChg>
      <pc:sldChg chg="addSp delSp modSp mod">
        <pc:chgData name="Jérôme CHASTAGNER" userId="32da9af2-f191-42fe-8db7-eccaf67e6109" providerId="ADAL" clId="{7B553496-5A9C-4048-8AE1-B34AFD4BF45C}" dt="2023-06-29T16:18:31.037" v="2261" actId="20577"/>
        <pc:sldMkLst>
          <pc:docMk/>
          <pc:sldMk cId="1481789721" sldId="325"/>
        </pc:sldMkLst>
        <pc:spChg chg="del">
          <ac:chgData name="Jérôme CHASTAGNER" userId="32da9af2-f191-42fe-8db7-eccaf67e6109" providerId="ADAL" clId="{7B553496-5A9C-4048-8AE1-B34AFD4BF45C}" dt="2023-06-29T16:18:06.894" v="2254" actId="478"/>
          <ac:spMkLst>
            <pc:docMk/>
            <pc:sldMk cId="1481789721" sldId="325"/>
            <ac:spMk id="13" creationId="{6C8A0754-003D-5BE5-4383-2FA7AB5ABC4D}"/>
          </ac:spMkLst>
        </pc:spChg>
        <pc:spChg chg="mod">
          <ac:chgData name="Jérôme CHASTAGNER" userId="32da9af2-f191-42fe-8db7-eccaf67e6109" providerId="ADAL" clId="{7B553496-5A9C-4048-8AE1-B34AFD4BF45C}" dt="2023-06-29T16:18:31.037" v="2261" actId="20577"/>
          <ac:spMkLst>
            <pc:docMk/>
            <pc:sldMk cId="1481789721" sldId="325"/>
            <ac:spMk id="14" creationId="{2D768352-2C7D-4C9D-A0D7-B2F864719F69}"/>
          </ac:spMkLst>
        </pc:spChg>
        <pc:spChg chg="del">
          <ac:chgData name="Jérôme CHASTAGNER" userId="32da9af2-f191-42fe-8db7-eccaf67e6109" providerId="ADAL" clId="{7B553496-5A9C-4048-8AE1-B34AFD4BF45C}" dt="2023-06-29T16:17:20.341" v="2253" actId="478"/>
          <ac:spMkLst>
            <pc:docMk/>
            <pc:sldMk cId="1481789721" sldId="325"/>
            <ac:spMk id="22" creationId="{8B48138C-E668-3DB3-8987-60EB31056FE9}"/>
          </ac:spMkLst>
        </pc:spChg>
        <pc:graphicFrameChg chg="add del mod">
          <ac:chgData name="Jérôme CHASTAGNER" userId="32da9af2-f191-42fe-8db7-eccaf67e6109" providerId="ADAL" clId="{7B553496-5A9C-4048-8AE1-B34AFD4BF45C}" dt="2023-06-29T16:18:12.953" v="2256"/>
          <ac:graphicFrameMkLst>
            <pc:docMk/>
            <pc:sldMk cId="1481789721" sldId="325"/>
            <ac:graphicFrameMk id="2" creationId="{F9C9E5AE-A260-482C-99F4-D3E0BDD140ED}"/>
          </ac:graphicFrameMkLst>
        </pc:graphicFrameChg>
        <pc:graphicFrameChg chg="del">
          <ac:chgData name="Jérôme CHASTAGNER" userId="32da9af2-f191-42fe-8db7-eccaf67e6109" providerId="ADAL" clId="{7B553496-5A9C-4048-8AE1-B34AFD4BF45C}" dt="2023-06-29T16:17:15.441" v="2251" actId="478"/>
          <ac:graphicFrameMkLst>
            <pc:docMk/>
            <pc:sldMk cId="1481789721" sldId="325"/>
            <ac:graphicFrameMk id="16" creationId="{3ED6BFAD-56B2-3022-4DF4-D64B539539B7}"/>
          </ac:graphicFrameMkLst>
        </pc:graphicFrameChg>
        <pc:graphicFrameChg chg="del">
          <ac:chgData name="Jérôme CHASTAGNER" userId="32da9af2-f191-42fe-8db7-eccaf67e6109" providerId="ADAL" clId="{7B553496-5A9C-4048-8AE1-B34AFD4BF45C}" dt="2023-06-29T16:17:16.677" v="2252" actId="478"/>
          <ac:graphicFrameMkLst>
            <pc:docMk/>
            <pc:sldMk cId="1481789721" sldId="325"/>
            <ac:graphicFrameMk id="19" creationId="{3889396B-BBBF-8251-5571-795FE1D8A660}"/>
          </ac:graphicFrameMkLst>
        </pc:graphicFrameChg>
        <pc:picChg chg="add mod">
          <ac:chgData name="Jérôme CHASTAGNER" userId="32da9af2-f191-42fe-8db7-eccaf67e6109" providerId="ADAL" clId="{7B553496-5A9C-4048-8AE1-B34AFD4BF45C}" dt="2023-06-29T16:18:27.441" v="2259" actId="14100"/>
          <ac:picMkLst>
            <pc:docMk/>
            <pc:sldMk cId="1481789721" sldId="325"/>
            <ac:picMk id="3" creationId="{20CDE6E3-7C63-65B5-2B82-7BB9B668BA69}"/>
          </ac:picMkLst>
        </pc:picChg>
      </pc:sldChg>
      <pc:sldChg chg="del">
        <pc:chgData name="Jérôme CHASTAGNER" userId="32da9af2-f191-42fe-8db7-eccaf67e6109" providerId="ADAL" clId="{7B553496-5A9C-4048-8AE1-B34AFD4BF45C}" dt="2023-06-29T16:02:10.075" v="1828" actId="2696"/>
        <pc:sldMkLst>
          <pc:docMk/>
          <pc:sldMk cId="3390772952" sldId="326"/>
        </pc:sldMkLst>
      </pc:sldChg>
      <pc:sldChg chg="del">
        <pc:chgData name="Jérôme CHASTAGNER" userId="32da9af2-f191-42fe-8db7-eccaf67e6109" providerId="ADAL" clId="{7B553496-5A9C-4048-8AE1-B34AFD4BF45C}" dt="2023-06-29T16:02:10.075" v="1828" actId="2696"/>
        <pc:sldMkLst>
          <pc:docMk/>
          <pc:sldMk cId="1759019060" sldId="327"/>
        </pc:sldMkLst>
      </pc:sldChg>
      <pc:sldChg chg="del">
        <pc:chgData name="Jérôme CHASTAGNER" userId="32da9af2-f191-42fe-8db7-eccaf67e6109" providerId="ADAL" clId="{7B553496-5A9C-4048-8AE1-B34AFD4BF45C}" dt="2023-06-29T16:02:10.075" v="1828" actId="2696"/>
        <pc:sldMkLst>
          <pc:docMk/>
          <pc:sldMk cId="3283412279" sldId="328"/>
        </pc:sldMkLst>
      </pc:sldChg>
      <pc:sldChg chg="del">
        <pc:chgData name="Jérôme CHASTAGNER" userId="32da9af2-f191-42fe-8db7-eccaf67e6109" providerId="ADAL" clId="{7B553496-5A9C-4048-8AE1-B34AFD4BF45C}" dt="2023-06-29T16:02:10.075" v="1828" actId="2696"/>
        <pc:sldMkLst>
          <pc:docMk/>
          <pc:sldMk cId="1084181824" sldId="329"/>
        </pc:sldMkLst>
      </pc:sldChg>
      <pc:sldChg chg="del">
        <pc:chgData name="Jérôme CHASTAGNER" userId="32da9af2-f191-42fe-8db7-eccaf67e6109" providerId="ADAL" clId="{7B553496-5A9C-4048-8AE1-B34AFD4BF45C}" dt="2023-06-29T16:04:11.553" v="1841" actId="2696"/>
        <pc:sldMkLst>
          <pc:docMk/>
          <pc:sldMk cId="641156484" sldId="331"/>
        </pc:sldMkLst>
      </pc:sldChg>
      <pc:sldChg chg="del">
        <pc:chgData name="Jérôme CHASTAGNER" userId="32da9af2-f191-42fe-8db7-eccaf67e6109" providerId="ADAL" clId="{7B553496-5A9C-4048-8AE1-B34AFD4BF45C}" dt="2023-06-29T16:04:29.704" v="1842" actId="2696"/>
        <pc:sldMkLst>
          <pc:docMk/>
          <pc:sldMk cId="1414341444" sldId="332"/>
        </pc:sldMkLst>
      </pc:sldChg>
      <pc:sldChg chg="del">
        <pc:chgData name="Jérôme CHASTAGNER" userId="32da9af2-f191-42fe-8db7-eccaf67e6109" providerId="ADAL" clId="{7B553496-5A9C-4048-8AE1-B34AFD4BF45C}" dt="2023-06-29T16:02:10.075" v="1828" actId="2696"/>
        <pc:sldMkLst>
          <pc:docMk/>
          <pc:sldMk cId="1461134281" sldId="335"/>
        </pc:sldMkLst>
      </pc:sldChg>
      <pc:sldChg chg="del">
        <pc:chgData name="Jérôme CHASTAGNER" userId="32da9af2-f191-42fe-8db7-eccaf67e6109" providerId="ADAL" clId="{7B553496-5A9C-4048-8AE1-B34AFD4BF45C}" dt="2023-06-29T16:04:11.553" v="1841" actId="2696"/>
        <pc:sldMkLst>
          <pc:docMk/>
          <pc:sldMk cId="2133373038" sldId="338"/>
        </pc:sldMkLst>
      </pc:sldChg>
      <pc:sldChg chg="del">
        <pc:chgData name="Jérôme CHASTAGNER" userId="32da9af2-f191-42fe-8db7-eccaf67e6109" providerId="ADAL" clId="{7B553496-5A9C-4048-8AE1-B34AFD4BF45C}" dt="2023-06-29T16:04:11.553" v="1841" actId="2696"/>
        <pc:sldMkLst>
          <pc:docMk/>
          <pc:sldMk cId="364212297" sldId="339"/>
        </pc:sldMkLst>
      </pc:sldChg>
      <pc:sldChg chg="addSp delSp modSp add mod ord">
        <pc:chgData name="Jérôme CHASTAGNER" userId="32da9af2-f191-42fe-8db7-eccaf67e6109" providerId="ADAL" clId="{7B553496-5A9C-4048-8AE1-B34AFD4BF45C}" dt="2023-06-29T15:49:22.044" v="1632" actId="20577"/>
        <pc:sldMkLst>
          <pc:docMk/>
          <pc:sldMk cId="1864544688" sldId="340"/>
        </pc:sldMkLst>
        <pc:spChg chg="mod">
          <ac:chgData name="Jérôme CHASTAGNER" userId="32da9af2-f191-42fe-8db7-eccaf67e6109" providerId="ADAL" clId="{7B553496-5A9C-4048-8AE1-B34AFD4BF45C}" dt="2023-06-29T15:49:22.044" v="1632" actId="20577"/>
          <ac:spMkLst>
            <pc:docMk/>
            <pc:sldMk cId="1864544688" sldId="340"/>
            <ac:spMk id="12" creationId="{232DBB2F-BE97-A9B6-A9EA-2C9F62BCB49A}"/>
          </ac:spMkLst>
        </pc:spChg>
        <pc:spChg chg="mod">
          <ac:chgData name="Jérôme CHASTAGNER" userId="32da9af2-f191-42fe-8db7-eccaf67e6109" providerId="ADAL" clId="{7B553496-5A9C-4048-8AE1-B34AFD4BF45C}" dt="2023-06-29T15:46:20.580" v="1512" actId="14100"/>
          <ac:spMkLst>
            <pc:docMk/>
            <pc:sldMk cId="1864544688" sldId="340"/>
            <ac:spMk id="14" creationId="{2D768352-2C7D-4C9D-A0D7-B2F864719F69}"/>
          </ac:spMkLst>
        </pc:spChg>
        <pc:picChg chg="del mod">
          <ac:chgData name="Jérôme CHASTAGNER" userId="32da9af2-f191-42fe-8db7-eccaf67e6109" providerId="ADAL" clId="{7B553496-5A9C-4048-8AE1-B34AFD4BF45C}" dt="2023-06-29T15:47:52.621" v="1517" actId="478"/>
          <ac:picMkLst>
            <pc:docMk/>
            <pc:sldMk cId="1864544688" sldId="340"/>
            <ac:picMk id="3" creationId="{FB95E504-2199-84E1-63F8-5E4C6A2F447F}"/>
          </ac:picMkLst>
        </pc:picChg>
        <pc:picChg chg="del">
          <ac:chgData name="Jérôme CHASTAGNER" userId="32da9af2-f191-42fe-8db7-eccaf67e6109" providerId="ADAL" clId="{7B553496-5A9C-4048-8AE1-B34AFD4BF45C}" dt="2023-06-29T15:48:01.890" v="1523" actId="478"/>
          <ac:picMkLst>
            <pc:docMk/>
            <pc:sldMk cId="1864544688" sldId="340"/>
            <ac:picMk id="4" creationId="{89797D7C-335C-A1A4-CAEB-A3527596A8C6}"/>
          </ac:picMkLst>
        </pc:picChg>
        <pc:picChg chg="del">
          <ac:chgData name="Jérôme CHASTAGNER" userId="32da9af2-f191-42fe-8db7-eccaf67e6109" providerId="ADAL" clId="{7B553496-5A9C-4048-8AE1-B34AFD4BF45C}" dt="2023-06-29T15:48:01.179" v="1522" actId="478"/>
          <ac:picMkLst>
            <pc:docMk/>
            <pc:sldMk cId="1864544688" sldId="340"/>
            <ac:picMk id="5" creationId="{3848AF3F-D8C1-868A-5F58-7468A27E139C}"/>
          </ac:picMkLst>
        </pc:picChg>
        <pc:picChg chg="add mod">
          <ac:chgData name="Jérôme CHASTAGNER" userId="32da9af2-f191-42fe-8db7-eccaf67e6109" providerId="ADAL" clId="{7B553496-5A9C-4048-8AE1-B34AFD4BF45C}" dt="2023-06-29T15:48:04.588" v="1524" actId="1076"/>
          <ac:picMkLst>
            <pc:docMk/>
            <pc:sldMk cId="1864544688" sldId="340"/>
            <ac:picMk id="6" creationId="{2A20A5E2-5A52-40C6-6297-C67D8FA13569}"/>
          </ac:picMkLst>
        </pc:picChg>
      </pc:sldChg>
      <pc:sldChg chg="addSp delSp modSp add mod ord">
        <pc:chgData name="Jérôme CHASTAGNER" userId="32da9af2-f191-42fe-8db7-eccaf67e6109" providerId="ADAL" clId="{7B553496-5A9C-4048-8AE1-B34AFD4BF45C}" dt="2023-06-29T15:59:26.196" v="1822" actId="20577"/>
        <pc:sldMkLst>
          <pc:docMk/>
          <pc:sldMk cId="3139896360" sldId="341"/>
        </pc:sldMkLst>
        <pc:spChg chg="add del">
          <ac:chgData name="Jérôme CHASTAGNER" userId="32da9af2-f191-42fe-8db7-eccaf67e6109" providerId="ADAL" clId="{7B553496-5A9C-4048-8AE1-B34AFD4BF45C}" dt="2023-06-29T15:50:54.747" v="1638" actId="22"/>
          <ac:spMkLst>
            <pc:docMk/>
            <pc:sldMk cId="3139896360" sldId="341"/>
            <ac:spMk id="3" creationId="{7A10C25C-9164-E58B-458A-808CAC81CC6C}"/>
          </ac:spMkLst>
        </pc:spChg>
        <pc:spChg chg="add mod">
          <ac:chgData name="Jérôme CHASTAGNER" userId="32da9af2-f191-42fe-8db7-eccaf67e6109" providerId="ADAL" clId="{7B553496-5A9C-4048-8AE1-B34AFD4BF45C}" dt="2023-06-29T15:59:09.212" v="1810" actId="14100"/>
          <ac:spMkLst>
            <pc:docMk/>
            <pc:sldMk cId="3139896360" sldId="341"/>
            <ac:spMk id="5" creationId="{6142910F-4EB1-E4D1-BE94-817458838A9C}"/>
          </ac:spMkLst>
        </pc:spChg>
        <pc:spChg chg="add mod">
          <ac:chgData name="Jérôme CHASTAGNER" userId="32da9af2-f191-42fe-8db7-eccaf67e6109" providerId="ADAL" clId="{7B553496-5A9C-4048-8AE1-B34AFD4BF45C}" dt="2023-06-29T15:59:26.196" v="1822" actId="20577"/>
          <ac:spMkLst>
            <pc:docMk/>
            <pc:sldMk cId="3139896360" sldId="341"/>
            <ac:spMk id="7" creationId="{D4E3135D-19C8-E193-1186-0CFC2CDB1DC0}"/>
          </ac:spMkLst>
        </pc:spChg>
        <pc:spChg chg="mod">
          <ac:chgData name="Jérôme CHASTAGNER" userId="32da9af2-f191-42fe-8db7-eccaf67e6109" providerId="ADAL" clId="{7B553496-5A9C-4048-8AE1-B34AFD4BF45C}" dt="2023-06-29T15:51:41.974" v="1646" actId="20577"/>
          <ac:spMkLst>
            <pc:docMk/>
            <pc:sldMk cId="3139896360" sldId="341"/>
            <ac:spMk id="12" creationId="{232DBB2F-BE97-A9B6-A9EA-2C9F62BCB49A}"/>
          </ac:spMkLst>
        </pc:spChg>
        <pc:spChg chg="mod">
          <ac:chgData name="Jérôme CHASTAGNER" userId="32da9af2-f191-42fe-8db7-eccaf67e6109" providerId="ADAL" clId="{7B553496-5A9C-4048-8AE1-B34AFD4BF45C}" dt="2023-06-29T15:51:04.941" v="1640" actId="20577"/>
          <ac:spMkLst>
            <pc:docMk/>
            <pc:sldMk cId="3139896360" sldId="341"/>
            <ac:spMk id="14" creationId="{2D768352-2C7D-4C9D-A0D7-B2F864719F69}"/>
          </ac:spMkLst>
        </pc:spChg>
      </pc:sldChg>
      <pc:sldChg chg="modSp add mod ord">
        <pc:chgData name="Jérôme CHASTAGNER" userId="32da9af2-f191-42fe-8db7-eccaf67e6109" providerId="ADAL" clId="{7B553496-5A9C-4048-8AE1-B34AFD4BF45C}" dt="2023-06-29T16:36:27.754" v="2777" actId="20577"/>
        <pc:sldMkLst>
          <pc:docMk/>
          <pc:sldMk cId="3546151961" sldId="342"/>
        </pc:sldMkLst>
        <pc:spChg chg="mod">
          <ac:chgData name="Jérôme CHASTAGNER" userId="32da9af2-f191-42fe-8db7-eccaf67e6109" providerId="ADAL" clId="{7B553496-5A9C-4048-8AE1-B34AFD4BF45C}" dt="2023-06-29T16:36:27.754" v="2777" actId="20577"/>
          <ac:spMkLst>
            <pc:docMk/>
            <pc:sldMk cId="3546151961" sldId="342"/>
            <ac:spMk id="12" creationId="{232DBB2F-BE97-A9B6-A9EA-2C9F62BCB49A}"/>
          </ac:spMkLst>
        </pc:spChg>
        <pc:spChg chg="mod">
          <ac:chgData name="Jérôme CHASTAGNER" userId="32da9af2-f191-42fe-8db7-eccaf67e6109" providerId="ADAL" clId="{7B553496-5A9C-4048-8AE1-B34AFD4BF45C}" dt="2023-06-29T16:20:16.353" v="2279" actId="20577"/>
          <ac:spMkLst>
            <pc:docMk/>
            <pc:sldMk cId="3546151961" sldId="342"/>
            <ac:spMk id="14" creationId="{2D768352-2C7D-4C9D-A0D7-B2F864719F69}"/>
          </ac:spMkLst>
        </pc:spChg>
      </pc:sldChg>
      <pc:sldChg chg="addSp modSp add mod">
        <pc:chgData name="Jérôme CHASTAGNER" userId="32da9af2-f191-42fe-8db7-eccaf67e6109" providerId="ADAL" clId="{7B553496-5A9C-4048-8AE1-B34AFD4BF45C}" dt="2023-06-30T10:20:26.633" v="2941" actId="14100"/>
        <pc:sldMkLst>
          <pc:docMk/>
          <pc:sldMk cId="815955587" sldId="343"/>
        </pc:sldMkLst>
        <pc:spChg chg="mod">
          <ac:chgData name="Jérôme CHASTAGNER" userId="32da9af2-f191-42fe-8db7-eccaf67e6109" providerId="ADAL" clId="{7B553496-5A9C-4048-8AE1-B34AFD4BF45C}" dt="2023-06-30T10:19:40.591" v="2938" actId="20577"/>
          <ac:spMkLst>
            <pc:docMk/>
            <pc:sldMk cId="815955587" sldId="343"/>
            <ac:spMk id="12" creationId="{232DBB2F-BE97-A9B6-A9EA-2C9F62BCB49A}"/>
          </ac:spMkLst>
        </pc:spChg>
        <pc:spChg chg="mod">
          <ac:chgData name="Jérôme CHASTAGNER" userId="32da9af2-f191-42fe-8db7-eccaf67e6109" providerId="ADAL" clId="{7B553496-5A9C-4048-8AE1-B34AFD4BF45C}" dt="2023-06-30T10:19:35.508" v="2937" actId="20577"/>
          <ac:spMkLst>
            <pc:docMk/>
            <pc:sldMk cId="815955587" sldId="343"/>
            <ac:spMk id="14" creationId="{2D768352-2C7D-4C9D-A0D7-B2F864719F69}"/>
          </ac:spMkLst>
        </pc:spChg>
        <pc:picChg chg="add mod">
          <ac:chgData name="Jérôme CHASTAGNER" userId="32da9af2-f191-42fe-8db7-eccaf67e6109" providerId="ADAL" clId="{7B553496-5A9C-4048-8AE1-B34AFD4BF45C}" dt="2023-06-30T10:20:26.633" v="2941" actId="14100"/>
          <ac:picMkLst>
            <pc:docMk/>
            <pc:sldMk cId="815955587" sldId="343"/>
            <ac:picMk id="2" creationId="{054CB5A0-8973-3864-E89F-28706324357C}"/>
          </ac:picMkLst>
        </pc:picChg>
      </pc:sldChg>
    </pc:docChg>
  </pc:docChgLst>
  <pc:docChgLst>
    <pc:chgData name="Jérôme CHASTAGNER" userId="32da9af2-f191-42fe-8db7-eccaf67e6109" providerId="ADAL" clId="{EB0D5D59-565C-4B6A-8ADB-A6C5FE3CADFA}"/>
    <pc:docChg chg="undo custSel addSld delSld modSld sldOrd">
      <pc:chgData name="Jérôme CHASTAGNER" userId="32da9af2-f191-42fe-8db7-eccaf67e6109" providerId="ADAL" clId="{EB0D5D59-565C-4B6A-8ADB-A6C5FE3CADFA}" dt="2024-07-11T09:11:19.847" v="5106" actId="20577"/>
      <pc:docMkLst>
        <pc:docMk/>
      </pc:docMkLst>
      <pc:sldChg chg="modSp mod">
        <pc:chgData name="Jérôme CHASTAGNER" userId="32da9af2-f191-42fe-8db7-eccaf67e6109" providerId="ADAL" clId="{EB0D5D59-565C-4B6A-8ADB-A6C5FE3CADFA}" dt="2024-07-02T13:56:22.092" v="25" actId="20577"/>
        <pc:sldMkLst>
          <pc:docMk/>
          <pc:sldMk cId="1913695882" sldId="256"/>
        </pc:sldMkLst>
        <pc:spChg chg="mod">
          <ac:chgData name="Jérôme CHASTAGNER" userId="32da9af2-f191-42fe-8db7-eccaf67e6109" providerId="ADAL" clId="{EB0D5D59-565C-4B6A-8ADB-A6C5FE3CADFA}" dt="2024-07-02T13:56:22.092" v="25" actId="20577"/>
          <ac:spMkLst>
            <pc:docMk/>
            <pc:sldMk cId="1913695882" sldId="256"/>
            <ac:spMk id="3" creationId="{82A8A325-D71C-46EF-AACE-274AF8FA388E}"/>
          </ac:spMkLst>
        </pc:spChg>
      </pc:sldChg>
      <pc:sldChg chg="modSp mod">
        <pc:chgData name="Jérôme CHASTAGNER" userId="32da9af2-f191-42fe-8db7-eccaf67e6109" providerId="ADAL" clId="{EB0D5D59-565C-4B6A-8ADB-A6C5FE3CADFA}" dt="2024-07-04T14:23:10.151" v="2867" actId="20577"/>
        <pc:sldMkLst>
          <pc:docMk/>
          <pc:sldMk cId="1888509850" sldId="285"/>
        </pc:sldMkLst>
        <pc:spChg chg="mod">
          <ac:chgData name="Jérôme CHASTAGNER" userId="32da9af2-f191-42fe-8db7-eccaf67e6109" providerId="ADAL" clId="{EB0D5D59-565C-4B6A-8ADB-A6C5FE3CADFA}" dt="2024-07-04T14:23:10.151" v="2867" actId="20577"/>
          <ac:spMkLst>
            <pc:docMk/>
            <pc:sldMk cId="1888509850" sldId="285"/>
            <ac:spMk id="12" creationId="{232DBB2F-BE97-A9B6-A9EA-2C9F62BCB49A}"/>
          </ac:spMkLst>
        </pc:spChg>
      </pc:sldChg>
      <pc:sldChg chg="modSp mod">
        <pc:chgData name="Jérôme CHASTAGNER" userId="32da9af2-f191-42fe-8db7-eccaf67e6109" providerId="ADAL" clId="{EB0D5D59-565C-4B6A-8ADB-A6C5FE3CADFA}" dt="2024-07-11T09:11:19.847" v="5106" actId="20577"/>
        <pc:sldMkLst>
          <pc:docMk/>
          <pc:sldMk cId="195415611" sldId="288"/>
        </pc:sldMkLst>
        <pc:spChg chg="mod">
          <ac:chgData name="Jérôme CHASTAGNER" userId="32da9af2-f191-42fe-8db7-eccaf67e6109" providerId="ADAL" clId="{EB0D5D59-565C-4B6A-8ADB-A6C5FE3CADFA}" dt="2024-07-11T09:11:19.847" v="5106" actId="20577"/>
          <ac:spMkLst>
            <pc:docMk/>
            <pc:sldMk cId="195415611" sldId="288"/>
            <ac:spMk id="2" creationId="{BFF4B93C-993E-42BE-A504-DD8BA4DF245D}"/>
          </ac:spMkLst>
        </pc:spChg>
        <pc:spChg chg="mod">
          <ac:chgData name="Jérôme CHASTAGNER" userId="32da9af2-f191-42fe-8db7-eccaf67e6109" providerId="ADAL" clId="{EB0D5D59-565C-4B6A-8ADB-A6C5FE3CADFA}" dt="2024-07-02T13:54:32.211" v="7" actId="20577"/>
          <ac:spMkLst>
            <pc:docMk/>
            <pc:sldMk cId="195415611" sldId="288"/>
            <ac:spMk id="3" creationId="{82A8A325-D71C-46EF-AACE-274AF8FA388E}"/>
          </ac:spMkLst>
        </pc:spChg>
      </pc:sldChg>
      <pc:sldChg chg="addSp modSp mod">
        <pc:chgData name="Jérôme CHASTAGNER" userId="32da9af2-f191-42fe-8db7-eccaf67e6109" providerId="ADAL" clId="{EB0D5D59-565C-4B6A-8ADB-A6C5FE3CADFA}" dt="2024-07-02T14:01:23.904" v="49" actId="1076"/>
        <pc:sldMkLst>
          <pc:docMk/>
          <pc:sldMk cId="1337461970" sldId="290"/>
        </pc:sldMkLst>
        <pc:spChg chg="mod">
          <ac:chgData name="Jérôme CHASTAGNER" userId="32da9af2-f191-42fe-8db7-eccaf67e6109" providerId="ADAL" clId="{EB0D5D59-565C-4B6A-8ADB-A6C5FE3CADFA}" dt="2024-07-02T13:57:43.924" v="40" actId="20577"/>
          <ac:spMkLst>
            <pc:docMk/>
            <pc:sldMk cId="1337461970" sldId="290"/>
            <ac:spMk id="12" creationId="{232DBB2F-BE97-A9B6-A9EA-2C9F62BCB49A}"/>
          </ac:spMkLst>
        </pc:spChg>
        <pc:spChg chg="mod">
          <ac:chgData name="Jérôme CHASTAGNER" userId="32da9af2-f191-42fe-8db7-eccaf67e6109" providerId="ADAL" clId="{EB0D5D59-565C-4B6A-8ADB-A6C5FE3CADFA}" dt="2024-07-02T13:56:26.317" v="27" actId="20577"/>
          <ac:spMkLst>
            <pc:docMk/>
            <pc:sldMk cId="1337461970" sldId="290"/>
            <ac:spMk id="14" creationId="{2D768352-2C7D-4C9D-A0D7-B2F864719F69}"/>
          </ac:spMkLst>
        </pc:spChg>
        <pc:picChg chg="mod">
          <ac:chgData name="Jérôme CHASTAGNER" userId="32da9af2-f191-42fe-8db7-eccaf67e6109" providerId="ADAL" clId="{EB0D5D59-565C-4B6A-8ADB-A6C5FE3CADFA}" dt="2024-07-02T14:01:23.904" v="49" actId="1076"/>
          <ac:picMkLst>
            <pc:docMk/>
            <pc:sldMk cId="1337461970" sldId="290"/>
            <ac:picMk id="3" creationId="{FB95E504-2199-84E1-63F8-5E4C6A2F447F}"/>
          </ac:picMkLst>
        </pc:picChg>
        <pc:picChg chg="add mod">
          <ac:chgData name="Jérôme CHASTAGNER" userId="32da9af2-f191-42fe-8db7-eccaf67e6109" providerId="ADAL" clId="{EB0D5D59-565C-4B6A-8ADB-A6C5FE3CADFA}" dt="2024-07-02T14:01:14.193" v="48" actId="1076"/>
          <ac:picMkLst>
            <pc:docMk/>
            <pc:sldMk cId="1337461970" sldId="290"/>
            <ac:picMk id="4" creationId="{D090FDC7-226B-74D6-079E-981370565D02}"/>
          </ac:picMkLst>
        </pc:picChg>
      </pc:sldChg>
      <pc:sldChg chg="modSp mod">
        <pc:chgData name="Jérôme CHASTAGNER" userId="32da9af2-f191-42fe-8db7-eccaf67e6109" providerId="ADAL" clId="{EB0D5D59-565C-4B6A-8ADB-A6C5FE3CADFA}" dt="2024-07-04T14:15:57.189" v="2795" actId="20577"/>
        <pc:sldMkLst>
          <pc:docMk/>
          <pc:sldMk cId="2569574283" sldId="291"/>
        </pc:sldMkLst>
        <pc:spChg chg="mod">
          <ac:chgData name="Jérôme CHASTAGNER" userId="32da9af2-f191-42fe-8db7-eccaf67e6109" providerId="ADAL" clId="{EB0D5D59-565C-4B6A-8ADB-A6C5FE3CADFA}" dt="2024-07-04T14:15:57.189" v="2795" actId="20577"/>
          <ac:spMkLst>
            <pc:docMk/>
            <pc:sldMk cId="2569574283" sldId="291"/>
            <ac:spMk id="3" creationId="{82A8A325-D71C-46EF-AACE-274AF8FA388E}"/>
          </ac:spMkLst>
        </pc:spChg>
      </pc:sldChg>
      <pc:sldChg chg="modSp mod">
        <pc:chgData name="Jérôme CHASTAGNER" userId="32da9af2-f191-42fe-8db7-eccaf67e6109" providerId="ADAL" clId="{EB0D5D59-565C-4B6A-8ADB-A6C5FE3CADFA}" dt="2024-07-06T08:20:11.128" v="2965" actId="20577"/>
        <pc:sldMkLst>
          <pc:docMk/>
          <pc:sldMk cId="862502072" sldId="292"/>
        </pc:sldMkLst>
        <pc:spChg chg="mod">
          <ac:chgData name="Jérôme CHASTAGNER" userId="32da9af2-f191-42fe-8db7-eccaf67e6109" providerId="ADAL" clId="{EB0D5D59-565C-4B6A-8ADB-A6C5FE3CADFA}" dt="2024-07-06T08:20:11.128" v="2965" actId="20577"/>
          <ac:spMkLst>
            <pc:docMk/>
            <pc:sldMk cId="862502072" sldId="292"/>
            <ac:spMk id="3" creationId="{82A8A325-D71C-46EF-AACE-274AF8FA388E}"/>
          </ac:spMkLst>
        </pc:spChg>
      </pc:sldChg>
      <pc:sldChg chg="modSp mod">
        <pc:chgData name="Jérôme CHASTAGNER" userId="32da9af2-f191-42fe-8db7-eccaf67e6109" providerId="ADAL" clId="{EB0D5D59-565C-4B6A-8ADB-A6C5FE3CADFA}" dt="2024-07-04T10:20:02.913" v="2632" actId="20577"/>
        <pc:sldMkLst>
          <pc:docMk/>
          <pc:sldMk cId="1612779970" sldId="297"/>
        </pc:sldMkLst>
        <pc:spChg chg="mod">
          <ac:chgData name="Jérôme CHASTAGNER" userId="32da9af2-f191-42fe-8db7-eccaf67e6109" providerId="ADAL" clId="{EB0D5D59-565C-4B6A-8ADB-A6C5FE3CADFA}" dt="2024-07-04T10:20:02.913" v="2632" actId="20577"/>
          <ac:spMkLst>
            <pc:docMk/>
            <pc:sldMk cId="1612779970" sldId="297"/>
            <ac:spMk id="12" creationId="{232DBB2F-BE97-A9B6-A9EA-2C9F62BCB49A}"/>
          </ac:spMkLst>
        </pc:spChg>
      </pc:sldChg>
      <pc:sldChg chg="modSp mod">
        <pc:chgData name="Jérôme CHASTAGNER" userId="32da9af2-f191-42fe-8db7-eccaf67e6109" providerId="ADAL" clId="{EB0D5D59-565C-4B6A-8ADB-A6C5FE3CADFA}" dt="2024-07-04T09:14:30.330" v="2286" actId="20577"/>
        <pc:sldMkLst>
          <pc:docMk/>
          <pc:sldMk cId="3569030331" sldId="300"/>
        </pc:sldMkLst>
        <pc:spChg chg="mod">
          <ac:chgData name="Jérôme CHASTAGNER" userId="32da9af2-f191-42fe-8db7-eccaf67e6109" providerId="ADAL" clId="{EB0D5D59-565C-4B6A-8ADB-A6C5FE3CADFA}" dt="2024-07-04T09:14:24.530" v="2282" actId="20577"/>
          <ac:spMkLst>
            <pc:docMk/>
            <pc:sldMk cId="3569030331" sldId="300"/>
            <ac:spMk id="2" creationId="{BFF4B93C-993E-42BE-A504-DD8BA4DF245D}"/>
          </ac:spMkLst>
        </pc:spChg>
        <pc:spChg chg="mod">
          <ac:chgData name="Jérôme CHASTAGNER" userId="32da9af2-f191-42fe-8db7-eccaf67e6109" providerId="ADAL" clId="{EB0D5D59-565C-4B6A-8ADB-A6C5FE3CADFA}" dt="2024-07-04T09:14:30.330" v="2286" actId="20577"/>
          <ac:spMkLst>
            <pc:docMk/>
            <pc:sldMk cId="3569030331" sldId="300"/>
            <ac:spMk id="3" creationId="{82A8A325-D71C-46EF-AACE-274AF8FA388E}"/>
          </ac:spMkLst>
        </pc:spChg>
      </pc:sldChg>
      <pc:sldChg chg="modSp mod ord">
        <pc:chgData name="Jérôme CHASTAGNER" userId="32da9af2-f191-42fe-8db7-eccaf67e6109" providerId="ADAL" clId="{EB0D5D59-565C-4B6A-8ADB-A6C5FE3CADFA}" dt="2024-07-04T10:26:05.166" v="2649" actId="20577"/>
        <pc:sldMkLst>
          <pc:docMk/>
          <pc:sldMk cId="2448661772" sldId="302"/>
        </pc:sldMkLst>
        <pc:spChg chg="mod">
          <ac:chgData name="Jérôme CHASTAGNER" userId="32da9af2-f191-42fe-8db7-eccaf67e6109" providerId="ADAL" clId="{EB0D5D59-565C-4B6A-8ADB-A6C5FE3CADFA}" dt="2024-07-04T10:26:05.166" v="2649" actId="20577"/>
          <ac:spMkLst>
            <pc:docMk/>
            <pc:sldMk cId="2448661772" sldId="302"/>
            <ac:spMk id="3" creationId="{82A8A325-D71C-46EF-AACE-274AF8FA388E}"/>
          </ac:spMkLst>
        </pc:spChg>
      </pc:sldChg>
      <pc:sldChg chg="modSp mod ord">
        <pc:chgData name="Jérôme CHASTAGNER" userId="32da9af2-f191-42fe-8db7-eccaf67e6109" providerId="ADAL" clId="{EB0D5D59-565C-4B6A-8ADB-A6C5FE3CADFA}" dt="2024-07-05T08:33:44.946" v="2877" actId="20577"/>
        <pc:sldMkLst>
          <pc:docMk/>
          <pc:sldMk cId="3378791343" sldId="303"/>
        </pc:sldMkLst>
        <pc:spChg chg="mod">
          <ac:chgData name="Jérôme CHASTAGNER" userId="32da9af2-f191-42fe-8db7-eccaf67e6109" providerId="ADAL" clId="{EB0D5D59-565C-4B6A-8ADB-A6C5FE3CADFA}" dt="2024-07-05T08:33:44.946" v="2877" actId="20577"/>
          <ac:spMkLst>
            <pc:docMk/>
            <pc:sldMk cId="3378791343" sldId="303"/>
            <ac:spMk id="12" creationId="{232DBB2F-BE97-A9B6-A9EA-2C9F62BCB49A}"/>
          </ac:spMkLst>
        </pc:spChg>
        <pc:spChg chg="mod">
          <ac:chgData name="Jérôme CHASTAGNER" userId="32da9af2-f191-42fe-8db7-eccaf67e6109" providerId="ADAL" clId="{EB0D5D59-565C-4B6A-8ADB-A6C5FE3CADFA}" dt="2024-07-04T10:26:11.916" v="2653" actId="20577"/>
          <ac:spMkLst>
            <pc:docMk/>
            <pc:sldMk cId="3378791343" sldId="303"/>
            <ac:spMk id="14" creationId="{2D768352-2C7D-4C9D-A0D7-B2F864719F69}"/>
          </ac:spMkLst>
        </pc:spChg>
      </pc:sldChg>
      <pc:sldChg chg="delSp modSp mod">
        <pc:chgData name="Jérôme CHASTAGNER" userId="32da9af2-f191-42fe-8db7-eccaf67e6109" providerId="ADAL" clId="{EB0D5D59-565C-4B6A-8ADB-A6C5FE3CADFA}" dt="2024-07-05T08:49:35.957" v="2943" actId="20577"/>
        <pc:sldMkLst>
          <pc:docMk/>
          <pc:sldMk cId="2749732467" sldId="309"/>
        </pc:sldMkLst>
        <pc:spChg chg="mod">
          <ac:chgData name="Jérôme CHASTAGNER" userId="32da9af2-f191-42fe-8db7-eccaf67e6109" providerId="ADAL" clId="{EB0D5D59-565C-4B6A-8ADB-A6C5FE3CADFA}" dt="2024-07-05T08:49:35.957" v="2943" actId="20577"/>
          <ac:spMkLst>
            <pc:docMk/>
            <pc:sldMk cId="2749732467" sldId="309"/>
            <ac:spMk id="12" creationId="{232DBB2F-BE97-A9B6-A9EA-2C9F62BCB49A}"/>
          </ac:spMkLst>
        </pc:spChg>
        <pc:spChg chg="mod">
          <ac:chgData name="Jérôme CHASTAGNER" userId="32da9af2-f191-42fe-8db7-eccaf67e6109" providerId="ADAL" clId="{EB0D5D59-565C-4B6A-8ADB-A6C5FE3CADFA}" dt="2024-07-02T14:02:01.609" v="59" actId="20577"/>
          <ac:spMkLst>
            <pc:docMk/>
            <pc:sldMk cId="2749732467" sldId="309"/>
            <ac:spMk id="14" creationId="{2D768352-2C7D-4C9D-A0D7-B2F864719F69}"/>
          </ac:spMkLst>
        </pc:spChg>
        <pc:picChg chg="del">
          <ac:chgData name="Jérôme CHASTAGNER" userId="32da9af2-f191-42fe-8db7-eccaf67e6109" providerId="ADAL" clId="{EB0D5D59-565C-4B6A-8ADB-A6C5FE3CADFA}" dt="2024-07-02T14:07:42.717" v="237" actId="478"/>
          <ac:picMkLst>
            <pc:docMk/>
            <pc:sldMk cId="2749732467" sldId="309"/>
            <ac:picMk id="3" creationId="{FB95E504-2199-84E1-63F8-5E4C6A2F447F}"/>
          </ac:picMkLst>
        </pc:picChg>
        <pc:picChg chg="del">
          <ac:chgData name="Jérôme CHASTAGNER" userId="32da9af2-f191-42fe-8db7-eccaf67e6109" providerId="ADAL" clId="{EB0D5D59-565C-4B6A-8ADB-A6C5FE3CADFA}" dt="2024-07-02T14:07:43.736" v="238" actId="478"/>
          <ac:picMkLst>
            <pc:docMk/>
            <pc:sldMk cId="2749732467" sldId="309"/>
            <ac:picMk id="5" creationId="{3848AF3F-D8C1-868A-5F58-7468A27E139C}"/>
          </ac:picMkLst>
        </pc:picChg>
      </pc:sldChg>
      <pc:sldChg chg="delSp modSp mod">
        <pc:chgData name="Jérôme CHASTAGNER" userId="32da9af2-f191-42fe-8db7-eccaf67e6109" providerId="ADAL" clId="{EB0D5D59-565C-4B6A-8ADB-A6C5FE3CADFA}" dt="2024-07-02T15:14:12.553" v="713" actId="20577"/>
        <pc:sldMkLst>
          <pc:docMk/>
          <pc:sldMk cId="4149509858" sldId="310"/>
        </pc:sldMkLst>
        <pc:spChg chg="mod">
          <ac:chgData name="Jérôme CHASTAGNER" userId="32da9af2-f191-42fe-8db7-eccaf67e6109" providerId="ADAL" clId="{EB0D5D59-565C-4B6A-8ADB-A6C5FE3CADFA}" dt="2024-07-02T15:14:12.553" v="713" actId="20577"/>
          <ac:spMkLst>
            <pc:docMk/>
            <pc:sldMk cId="4149509858" sldId="310"/>
            <ac:spMk id="12" creationId="{232DBB2F-BE97-A9B6-A9EA-2C9F62BCB49A}"/>
          </ac:spMkLst>
        </pc:spChg>
        <pc:picChg chg="del">
          <ac:chgData name="Jérôme CHASTAGNER" userId="32da9af2-f191-42fe-8db7-eccaf67e6109" providerId="ADAL" clId="{EB0D5D59-565C-4B6A-8ADB-A6C5FE3CADFA}" dt="2024-07-02T14:18:17.914" v="645" actId="478"/>
          <ac:picMkLst>
            <pc:docMk/>
            <pc:sldMk cId="4149509858" sldId="310"/>
            <ac:picMk id="3" creationId="{FB95E504-2199-84E1-63F8-5E4C6A2F447F}"/>
          </ac:picMkLst>
        </pc:picChg>
      </pc:sldChg>
      <pc:sldChg chg="delSp modSp mod">
        <pc:chgData name="Jérôme CHASTAGNER" userId="32da9af2-f191-42fe-8db7-eccaf67e6109" providerId="ADAL" clId="{EB0D5D59-565C-4B6A-8ADB-A6C5FE3CADFA}" dt="2024-07-02T14:18:02.610" v="644" actId="27636"/>
        <pc:sldMkLst>
          <pc:docMk/>
          <pc:sldMk cId="423002832" sldId="312"/>
        </pc:sldMkLst>
        <pc:spChg chg="mod">
          <ac:chgData name="Jérôme CHASTAGNER" userId="32da9af2-f191-42fe-8db7-eccaf67e6109" providerId="ADAL" clId="{EB0D5D59-565C-4B6A-8ADB-A6C5FE3CADFA}" dt="2024-07-02T14:18:02.610" v="644" actId="27636"/>
          <ac:spMkLst>
            <pc:docMk/>
            <pc:sldMk cId="423002832" sldId="312"/>
            <ac:spMk id="12" creationId="{232DBB2F-BE97-A9B6-A9EA-2C9F62BCB49A}"/>
          </ac:spMkLst>
        </pc:spChg>
        <pc:spChg chg="mod">
          <ac:chgData name="Jérôme CHASTAGNER" userId="32da9af2-f191-42fe-8db7-eccaf67e6109" providerId="ADAL" clId="{EB0D5D59-565C-4B6A-8ADB-A6C5FE3CADFA}" dt="2024-07-02T14:09:25.456" v="244" actId="20577"/>
          <ac:spMkLst>
            <pc:docMk/>
            <pc:sldMk cId="423002832" sldId="312"/>
            <ac:spMk id="14" creationId="{2D768352-2C7D-4C9D-A0D7-B2F864719F69}"/>
          </ac:spMkLst>
        </pc:spChg>
        <pc:picChg chg="del">
          <ac:chgData name="Jérôme CHASTAGNER" userId="32da9af2-f191-42fe-8db7-eccaf67e6109" providerId="ADAL" clId="{EB0D5D59-565C-4B6A-8ADB-A6C5FE3CADFA}" dt="2024-07-02T14:07:52.459" v="239" actId="478"/>
          <ac:picMkLst>
            <pc:docMk/>
            <pc:sldMk cId="423002832" sldId="312"/>
            <ac:picMk id="3" creationId="{FB95E504-2199-84E1-63F8-5E4C6A2F447F}"/>
          </ac:picMkLst>
        </pc:picChg>
      </pc:sldChg>
      <pc:sldChg chg="modSp mod">
        <pc:chgData name="Jérôme CHASTAGNER" userId="32da9af2-f191-42fe-8db7-eccaf67e6109" providerId="ADAL" clId="{EB0D5D59-565C-4B6A-8ADB-A6C5FE3CADFA}" dt="2024-07-03T14:06:01.456" v="785" actId="20577"/>
        <pc:sldMkLst>
          <pc:docMk/>
          <pc:sldMk cId="1518444739" sldId="313"/>
        </pc:sldMkLst>
        <pc:spChg chg="mod">
          <ac:chgData name="Jérôme CHASTAGNER" userId="32da9af2-f191-42fe-8db7-eccaf67e6109" providerId="ADAL" clId="{EB0D5D59-565C-4B6A-8ADB-A6C5FE3CADFA}" dt="2024-07-03T14:06:01.456" v="785" actId="20577"/>
          <ac:spMkLst>
            <pc:docMk/>
            <pc:sldMk cId="1518444739" sldId="313"/>
            <ac:spMk id="12" creationId="{232DBB2F-BE97-A9B6-A9EA-2C9F62BCB49A}"/>
          </ac:spMkLst>
        </pc:spChg>
      </pc:sldChg>
      <pc:sldChg chg="addSp delSp modSp mod">
        <pc:chgData name="Jérôme CHASTAGNER" userId="32da9af2-f191-42fe-8db7-eccaf67e6109" providerId="ADAL" clId="{EB0D5D59-565C-4B6A-8ADB-A6C5FE3CADFA}" dt="2024-07-08T13:13:46.206" v="3403" actId="14100"/>
        <pc:sldMkLst>
          <pc:docMk/>
          <pc:sldMk cId="2467707266" sldId="314"/>
        </pc:sldMkLst>
        <pc:spChg chg="mod">
          <ac:chgData name="Jérôme CHASTAGNER" userId="32da9af2-f191-42fe-8db7-eccaf67e6109" providerId="ADAL" clId="{EB0D5D59-565C-4B6A-8ADB-A6C5FE3CADFA}" dt="2024-07-03T14:12:25.211" v="899" actId="20577"/>
          <ac:spMkLst>
            <pc:docMk/>
            <pc:sldMk cId="2467707266" sldId="314"/>
            <ac:spMk id="12" creationId="{232DBB2F-BE97-A9B6-A9EA-2C9F62BCB49A}"/>
          </ac:spMkLst>
        </pc:spChg>
        <pc:graphicFrameChg chg="add del mod">
          <ac:chgData name="Jérôme CHASTAGNER" userId="32da9af2-f191-42fe-8db7-eccaf67e6109" providerId="ADAL" clId="{EB0D5D59-565C-4B6A-8ADB-A6C5FE3CADFA}" dt="2024-07-03T14:12:15.935" v="879" actId="478"/>
          <ac:graphicFrameMkLst>
            <pc:docMk/>
            <pc:sldMk cId="2467707266" sldId="314"/>
            <ac:graphicFrameMk id="2" creationId="{2239D622-C9A8-BB7C-8234-E0EFF352E43D}"/>
          </ac:graphicFrameMkLst>
        </pc:graphicFrameChg>
        <pc:picChg chg="add del mod">
          <ac:chgData name="Jérôme CHASTAGNER" userId="32da9af2-f191-42fe-8db7-eccaf67e6109" providerId="ADAL" clId="{EB0D5D59-565C-4B6A-8ADB-A6C5FE3CADFA}" dt="2024-07-08T13:13:02.825" v="3397" actId="478"/>
          <ac:picMkLst>
            <pc:docMk/>
            <pc:sldMk cId="2467707266" sldId="314"/>
            <ac:picMk id="3" creationId="{89988032-1A1E-6F2A-F2A3-BF78F91616CB}"/>
          </ac:picMkLst>
        </pc:picChg>
        <pc:picChg chg="del">
          <ac:chgData name="Jérôme CHASTAGNER" userId="32da9af2-f191-42fe-8db7-eccaf67e6109" providerId="ADAL" clId="{EB0D5D59-565C-4B6A-8ADB-A6C5FE3CADFA}" dt="2024-07-03T14:08:34.154" v="786" actId="478"/>
          <ac:picMkLst>
            <pc:docMk/>
            <pc:sldMk cId="2467707266" sldId="314"/>
            <ac:picMk id="3" creationId="{FB95E504-2199-84E1-63F8-5E4C6A2F447F}"/>
          </ac:picMkLst>
        </pc:picChg>
        <pc:picChg chg="add mod">
          <ac:chgData name="Jérôme CHASTAGNER" userId="32da9af2-f191-42fe-8db7-eccaf67e6109" providerId="ADAL" clId="{EB0D5D59-565C-4B6A-8ADB-A6C5FE3CADFA}" dt="2024-07-08T13:13:46.206" v="3403" actId="14100"/>
          <ac:picMkLst>
            <pc:docMk/>
            <pc:sldMk cId="2467707266" sldId="314"/>
            <ac:picMk id="5" creationId="{E3692258-5302-375D-1433-A7F1E9AC7190}"/>
          </ac:picMkLst>
        </pc:picChg>
      </pc:sldChg>
      <pc:sldChg chg="addSp delSp modSp mod">
        <pc:chgData name="Jérôme CHASTAGNER" userId="32da9af2-f191-42fe-8db7-eccaf67e6109" providerId="ADAL" clId="{EB0D5D59-565C-4B6A-8ADB-A6C5FE3CADFA}" dt="2024-07-05T08:46:30.971" v="2925" actId="1076"/>
        <pc:sldMkLst>
          <pc:docMk/>
          <pc:sldMk cId="3229197011" sldId="315"/>
        </pc:sldMkLst>
        <pc:spChg chg="mod">
          <ac:chgData name="Jérôme CHASTAGNER" userId="32da9af2-f191-42fe-8db7-eccaf67e6109" providerId="ADAL" clId="{EB0D5D59-565C-4B6A-8ADB-A6C5FE3CADFA}" dt="2024-07-03T14:16:16.979" v="971" actId="20577"/>
          <ac:spMkLst>
            <pc:docMk/>
            <pc:sldMk cId="3229197011" sldId="315"/>
            <ac:spMk id="12" creationId="{232DBB2F-BE97-A9B6-A9EA-2C9F62BCB49A}"/>
          </ac:spMkLst>
        </pc:spChg>
        <pc:picChg chg="add del mod">
          <ac:chgData name="Jérôme CHASTAGNER" userId="32da9af2-f191-42fe-8db7-eccaf67e6109" providerId="ADAL" clId="{EB0D5D59-565C-4B6A-8ADB-A6C5FE3CADFA}" dt="2024-07-05T08:46:16.796" v="2920" actId="478"/>
          <ac:picMkLst>
            <pc:docMk/>
            <pc:sldMk cId="3229197011" sldId="315"/>
            <ac:picMk id="3" creationId="{F73AA43E-B998-5ECB-DB52-4188649AE397}"/>
          </ac:picMkLst>
        </pc:picChg>
        <pc:picChg chg="add mod">
          <ac:chgData name="Jérôme CHASTAGNER" userId="32da9af2-f191-42fe-8db7-eccaf67e6109" providerId="ADAL" clId="{EB0D5D59-565C-4B6A-8ADB-A6C5FE3CADFA}" dt="2024-07-05T08:46:30.971" v="2925" actId="1076"/>
          <ac:picMkLst>
            <pc:docMk/>
            <pc:sldMk cId="3229197011" sldId="315"/>
            <ac:picMk id="5" creationId="{F04898CB-06B7-AEE9-E27E-337B14309425}"/>
          </ac:picMkLst>
        </pc:picChg>
      </pc:sldChg>
      <pc:sldChg chg="delSp modSp mod">
        <pc:chgData name="Jérôme CHASTAGNER" userId="32da9af2-f191-42fe-8db7-eccaf67e6109" providerId="ADAL" clId="{EB0D5D59-565C-4B6A-8ADB-A6C5FE3CADFA}" dt="2024-07-03T14:36:05.270" v="1128" actId="20577"/>
        <pc:sldMkLst>
          <pc:docMk/>
          <pc:sldMk cId="2946433722" sldId="316"/>
        </pc:sldMkLst>
        <pc:spChg chg="mod">
          <ac:chgData name="Jérôme CHASTAGNER" userId="32da9af2-f191-42fe-8db7-eccaf67e6109" providerId="ADAL" clId="{EB0D5D59-565C-4B6A-8ADB-A6C5FE3CADFA}" dt="2024-07-03T14:36:05.270" v="1128" actId="20577"/>
          <ac:spMkLst>
            <pc:docMk/>
            <pc:sldMk cId="2946433722" sldId="316"/>
            <ac:spMk id="12" creationId="{232DBB2F-BE97-A9B6-A9EA-2C9F62BCB49A}"/>
          </ac:spMkLst>
        </pc:spChg>
        <pc:picChg chg="del">
          <ac:chgData name="Jérôme CHASTAGNER" userId="32da9af2-f191-42fe-8db7-eccaf67e6109" providerId="ADAL" clId="{EB0D5D59-565C-4B6A-8ADB-A6C5FE3CADFA}" dt="2024-07-03T14:16:27.372" v="972" actId="478"/>
          <ac:picMkLst>
            <pc:docMk/>
            <pc:sldMk cId="2946433722" sldId="316"/>
            <ac:picMk id="3" creationId="{FB95E504-2199-84E1-63F8-5E4C6A2F447F}"/>
          </ac:picMkLst>
        </pc:picChg>
        <pc:picChg chg="del mod">
          <ac:chgData name="Jérôme CHASTAGNER" userId="32da9af2-f191-42fe-8db7-eccaf67e6109" providerId="ADAL" clId="{EB0D5D59-565C-4B6A-8ADB-A6C5FE3CADFA}" dt="2024-07-03T14:16:28.322" v="974" actId="478"/>
          <ac:picMkLst>
            <pc:docMk/>
            <pc:sldMk cId="2946433722" sldId="316"/>
            <ac:picMk id="5" creationId="{3848AF3F-D8C1-868A-5F58-7468A27E139C}"/>
          </ac:picMkLst>
        </pc:picChg>
      </pc:sldChg>
      <pc:sldChg chg="addSp delSp modSp mod">
        <pc:chgData name="Jérôme CHASTAGNER" userId="32da9af2-f191-42fe-8db7-eccaf67e6109" providerId="ADAL" clId="{EB0D5D59-565C-4B6A-8ADB-A6C5FE3CADFA}" dt="2024-07-05T08:49:07.498" v="2936" actId="1076"/>
        <pc:sldMkLst>
          <pc:docMk/>
          <pc:sldMk cId="3467320360" sldId="317"/>
        </pc:sldMkLst>
        <pc:spChg chg="mod">
          <ac:chgData name="Jérôme CHASTAGNER" userId="32da9af2-f191-42fe-8db7-eccaf67e6109" providerId="ADAL" clId="{EB0D5D59-565C-4B6A-8ADB-A6C5FE3CADFA}" dt="2024-07-03T14:40:01.715" v="1192" actId="20577"/>
          <ac:spMkLst>
            <pc:docMk/>
            <pc:sldMk cId="3467320360" sldId="317"/>
            <ac:spMk id="12" creationId="{232DBB2F-BE97-A9B6-A9EA-2C9F62BCB49A}"/>
          </ac:spMkLst>
        </pc:spChg>
        <pc:picChg chg="add mod">
          <ac:chgData name="Jérôme CHASTAGNER" userId="32da9af2-f191-42fe-8db7-eccaf67e6109" providerId="ADAL" clId="{EB0D5D59-565C-4B6A-8ADB-A6C5FE3CADFA}" dt="2024-07-05T08:48:43.539" v="2930" actId="1076"/>
          <ac:picMkLst>
            <pc:docMk/>
            <pc:sldMk cId="3467320360" sldId="317"/>
            <ac:picMk id="3" creationId="{33ADD7E5-49A0-1840-B209-5BE98A02DAE1}"/>
          </ac:picMkLst>
        </pc:picChg>
        <pc:picChg chg="del">
          <ac:chgData name="Jérôme CHASTAGNER" userId="32da9af2-f191-42fe-8db7-eccaf67e6109" providerId="ADAL" clId="{EB0D5D59-565C-4B6A-8ADB-A6C5FE3CADFA}" dt="2024-07-03T14:36:12.054" v="1129" actId="478"/>
          <ac:picMkLst>
            <pc:docMk/>
            <pc:sldMk cId="3467320360" sldId="317"/>
            <ac:picMk id="3" creationId="{FB95E504-2199-84E1-63F8-5E4C6A2F447F}"/>
          </ac:picMkLst>
        </pc:picChg>
        <pc:picChg chg="del">
          <ac:chgData name="Jérôme CHASTAGNER" userId="32da9af2-f191-42fe-8db7-eccaf67e6109" providerId="ADAL" clId="{EB0D5D59-565C-4B6A-8ADB-A6C5FE3CADFA}" dt="2024-07-03T14:36:12.839" v="1130" actId="478"/>
          <ac:picMkLst>
            <pc:docMk/>
            <pc:sldMk cId="3467320360" sldId="317"/>
            <ac:picMk id="5" creationId="{3848AF3F-D8C1-868A-5F58-7468A27E139C}"/>
          </ac:picMkLst>
        </pc:picChg>
        <pc:picChg chg="add mod">
          <ac:chgData name="Jérôme CHASTAGNER" userId="32da9af2-f191-42fe-8db7-eccaf67e6109" providerId="ADAL" clId="{EB0D5D59-565C-4B6A-8ADB-A6C5FE3CADFA}" dt="2024-07-05T08:49:07.498" v="2936" actId="1076"/>
          <ac:picMkLst>
            <pc:docMk/>
            <pc:sldMk cId="3467320360" sldId="317"/>
            <ac:picMk id="5" creationId="{6970A387-1D00-0CC5-39E1-DD8819FFEAE5}"/>
          </ac:picMkLst>
        </pc:picChg>
      </pc:sldChg>
      <pc:sldChg chg="delSp modSp mod">
        <pc:chgData name="Jérôme CHASTAGNER" userId="32da9af2-f191-42fe-8db7-eccaf67e6109" providerId="ADAL" clId="{EB0D5D59-565C-4B6A-8ADB-A6C5FE3CADFA}" dt="2024-07-03T14:44:15.212" v="1343" actId="20577"/>
        <pc:sldMkLst>
          <pc:docMk/>
          <pc:sldMk cId="3088167346" sldId="318"/>
        </pc:sldMkLst>
        <pc:spChg chg="mod">
          <ac:chgData name="Jérôme CHASTAGNER" userId="32da9af2-f191-42fe-8db7-eccaf67e6109" providerId="ADAL" clId="{EB0D5D59-565C-4B6A-8ADB-A6C5FE3CADFA}" dt="2024-07-03T14:44:15.212" v="1343" actId="20577"/>
          <ac:spMkLst>
            <pc:docMk/>
            <pc:sldMk cId="3088167346" sldId="318"/>
            <ac:spMk id="12" creationId="{232DBB2F-BE97-A9B6-A9EA-2C9F62BCB49A}"/>
          </ac:spMkLst>
        </pc:spChg>
        <pc:picChg chg="del">
          <ac:chgData name="Jérôme CHASTAGNER" userId="32da9af2-f191-42fe-8db7-eccaf67e6109" providerId="ADAL" clId="{EB0D5D59-565C-4B6A-8ADB-A6C5FE3CADFA}" dt="2024-07-03T14:40:17.018" v="1193" actId="478"/>
          <ac:picMkLst>
            <pc:docMk/>
            <pc:sldMk cId="3088167346" sldId="318"/>
            <ac:picMk id="3" creationId="{FB95E504-2199-84E1-63F8-5E4C6A2F447F}"/>
          </ac:picMkLst>
        </pc:picChg>
        <pc:picChg chg="del">
          <ac:chgData name="Jérôme CHASTAGNER" userId="32da9af2-f191-42fe-8db7-eccaf67e6109" providerId="ADAL" clId="{EB0D5D59-565C-4B6A-8ADB-A6C5FE3CADFA}" dt="2024-07-03T14:40:18.308" v="1195" actId="478"/>
          <ac:picMkLst>
            <pc:docMk/>
            <pc:sldMk cId="3088167346" sldId="318"/>
            <ac:picMk id="4" creationId="{8B94C68C-3E91-1729-6BEE-49EC6465242F}"/>
          </ac:picMkLst>
        </pc:picChg>
        <pc:picChg chg="del">
          <ac:chgData name="Jérôme CHASTAGNER" userId="32da9af2-f191-42fe-8db7-eccaf67e6109" providerId="ADAL" clId="{EB0D5D59-565C-4B6A-8ADB-A6C5FE3CADFA}" dt="2024-07-03T14:40:17.851" v="1194" actId="478"/>
          <ac:picMkLst>
            <pc:docMk/>
            <pc:sldMk cId="3088167346" sldId="318"/>
            <ac:picMk id="5" creationId="{3848AF3F-D8C1-868A-5F58-7468A27E139C}"/>
          </ac:picMkLst>
        </pc:picChg>
      </pc:sldChg>
      <pc:sldChg chg="addSp delSp modSp mod">
        <pc:chgData name="Jérôme CHASTAGNER" userId="32da9af2-f191-42fe-8db7-eccaf67e6109" providerId="ADAL" clId="{EB0D5D59-565C-4B6A-8ADB-A6C5FE3CADFA}" dt="2024-07-08T13:14:48.626" v="3408" actId="1076"/>
        <pc:sldMkLst>
          <pc:docMk/>
          <pc:sldMk cId="3548547748" sldId="319"/>
        </pc:sldMkLst>
        <pc:spChg chg="mod">
          <ac:chgData name="Jérôme CHASTAGNER" userId="32da9af2-f191-42fe-8db7-eccaf67e6109" providerId="ADAL" clId="{EB0D5D59-565C-4B6A-8ADB-A6C5FE3CADFA}" dt="2024-07-03T14:47:21.563" v="1401" actId="20577"/>
          <ac:spMkLst>
            <pc:docMk/>
            <pc:sldMk cId="3548547748" sldId="319"/>
            <ac:spMk id="12" creationId="{232DBB2F-BE97-A9B6-A9EA-2C9F62BCB49A}"/>
          </ac:spMkLst>
        </pc:spChg>
        <pc:picChg chg="add mod">
          <ac:chgData name="Jérôme CHASTAGNER" userId="32da9af2-f191-42fe-8db7-eccaf67e6109" providerId="ADAL" clId="{EB0D5D59-565C-4B6A-8ADB-A6C5FE3CADFA}" dt="2024-07-08T13:14:48.626" v="3408" actId="1076"/>
          <ac:picMkLst>
            <pc:docMk/>
            <pc:sldMk cId="3548547748" sldId="319"/>
            <ac:picMk id="3" creationId="{2004600E-2C64-F66D-D3E8-30743D9AE369}"/>
          </ac:picMkLst>
        </pc:picChg>
        <pc:picChg chg="del">
          <ac:chgData name="Jérôme CHASTAGNER" userId="32da9af2-f191-42fe-8db7-eccaf67e6109" providerId="ADAL" clId="{EB0D5D59-565C-4B6A-8ADB-A6C5FE3CADFA}" dt="2024-07-03T14:44:27.734" v="1344" actId="478"/>
          <ac:picMkLst>
            <pc:docMk/>
            <pc:sldMk cId="3548547748" sldId="319"/>
            <ac:picMk id="3" creationId="{FB95E504-2199-84E1-63F8-5E4C6A2F447F}"/>
          </ac:picMkLst>
        </pc:picChg>
        <pc:picChg chg="del">
          <ac:chgData name="Jérôme CHASTAGNER" userId="32da9af2-f191-42fe-8db7-eccaf67e6109" providerId="ADAL" clId="{EB0D5D59-565C-4B6A-8ADB-A6C5FE3CADFA}" dt="2024-07-03T14:44:29.185" v="1346" actId="478"/>
          <ac:picMkLst>
            <pc:docMk/>
            <pc:sldMk cId="3548547748" sldId="319"/>
            <ac:picMk id="4" creationId="{89797D7C-335C-A1A4-CAEB-A3527596A8C6}"/>
          </ac:picMkLst>
        </pc:picChg>
        <pc:picChg chg="del">
          <ac:chgData name="Jérôme CHASTAGNER" userId="32da9af2-f191-42fe-8db7-eccaf67e6109" providerId="ADAL" clId="{EB0D5D59-565C-4B6A-8ADB-A6C5FE3CADFA}" dt="2024-07-03T14:44:28.652" v="1345" actId="478"/>
          <ac:picMkLst>
            <pc:docMk/>
            <pc:sldMk cId="3548547748" sldId="319"/>
            <ac:picMk id="5" creationId="{3848AF3F-D8C1-868A-5F58-7468A27E139C}"/>
          </ac:picMkLst>
        </pc:picChg>
      </pc:sldChg>
      <pc:sldChg chg="addSp delSp modSp mod">
        <pc:chgData name="Jérôme CHASTAGNER" userId="32da9af2-f191-42fe-8db7-eccaf67e6109" providerId="ADAL" clId="{EB0D5D59-565C-4B6A-8ADB-A6C5FE3CADFA}" dt="2024-07-05T08:40:30.030" v="2912" actId="1076"/>
        <pc:sldMkLst>
          <pc:docMk/>
          <pc:sldMk cId="452383337" sldId="320"/>
        </pc:sldMkLst>
        <pc:spChg chg="mod">
          <ac:chgData name="Jérôme CHASTAGNER" userId="32da9af2-f191-42fe-8db7-eccaf67e6109" providerId="ADAL" clId="{EB0D5D59-565C-4B6A-8ADB-A6C5FE3CADFA}" dt="2024-07-03T14:59:27.349" v="1509" actId="27636"/>
          <ac:spMkLst>
            <pc:docMk/>
            <pc:sldMk cId="452383337" sldId="320"/>
            <ac:spMk id="12" creationId="{232DBB2F-BE97-A9B6-A9EA-2C9F62BCB49A}"/>
          </ac:spMkLst>
        </pc:spChg>
        <pc:picChg chg="add mod">
          <ac:chgData name="Jérôme CHASTAGNER" userId="32da9af2-f191-42fe-8db7-eccaf67e6109" providerId="ADAL" clId="{EB0D5D59-565C-4B6A-8ADB-A6C5FE3CADFA}" dt="2024-07-05T08:39:39.884" v="2897" actId="1076"/>
          <ac:picMkLst>
            <pc:docMk/>
            <pc:sldMk cId="452383337" sldId="320"/>
            <ac:picMk id="3" creationId="{3D0E3ED5-EC39-3CB0-56D4-5BC3E4C0B6AB}"/>
          </ac:picMkLst>
        </pc:picChg>
        <pc:picChg chg="del">
          <ac:chgData name="Jérôme CHASTAGNER" userId="32da9af2-f191-42fe-8db7-eccaf67e6109" providerId="ADAL" clId="{EB0D5D59-565C-4B6A-8ADB-A6C5FE3CADFA}" dt="2024-07-03T14:47:38.351" v="1402" actId="478"/>
          <ac:picMkLst>
            <pc:docMk/>
            <pc:sldMk cId="452383337" sldId="320"/>
            <ac:picMk id="3" creationId="{FB95E504-2199-84E1-63F8-5E4C6A2F447F}"/>
          </ac:picMkLst>
        </pc:picChg>
        <pc:picChg chg="del">
          <ac:chgData name="Jérôme CHASTAGNER" userId="32da9af2-f191-42fe-8db7-eccaf67e6109" providerId="ADAL" clId="{EB0D5D59-565C-4B6A-8ADB-A6C5FE3CADFA}" dt="2024-07-03T14:47:39.821" v="1404" actId="478"/>
          <ac:picMkLst>
            <pc:docMk/>
            <pc:sldMk cId="452383337" sldId="320"/>
            <ac:picMk id="4" creationId="{89797D7C-335C-A1A4-CAEB-A3527596A8C6}"/>
          </ac:picMkLst>
        </pc:picChg>
        <pc:picChg chg="del">
          <ac:chgData name="Jérôme CHASTAGNER" userId="32da9af2-f191-42fe-8db7-eccaf67e6109" providerId="ADAL" clId="{EB0D5D59-565C-4B6A-8ADB-A6C5FE3CADFA}" dt="2024-07-03T14:47:39.135" v="1403" actId="478"/>
          <ac:picMkLst>
            <pc:docMk/>
            <pc:sldMk cId="452383337" sldId="320"/>
            <ac:picMk id="5" creationId="{3848AF3F-D8C1-868A-5F58-7468A27E139C}"/>
          </ac:picMkLst>
        </pc:picChg>
        <pc:picChg chg="add mod">
          <ac:chgData name="Jérôme CHASTAGNER" userId="32da9af2-f191-42fe-8db7-eccaf67e6109" providerId="ADAL" clId="{EB0D5D59-565C-4B6A-8ADB-A6C5FE3CADFA}" dt="2024-07-05T08:40:30.030" v="2912" actId="1076"/>
          <ac:picMkLst>
            <pc:docMk/>
            <pc:sldMk cId="452383337" sldId="320"/>
            <ac:picMk id="5" creationId="{87E2562F-E49B-7C03-9730-DBBCE22C7C3B}"/>
          </ac:picMkLst>
        </pc:picChg>
        <pc:picChg chg="add mod">
          <ac:chgData name="Jérôme CHASTAGNER" userId="32da9af2-f191-42fe-8db7-eccaf67e6109" providerId="ADAL" clId="{EB0D5D59-565C-4B6A-8ADB-A6C5FE3CADFA}" dt="2024-07-05T08:40:27.714" v="2911" actId="1076"/>
          <ac:picMkLst>
            <pc:docMk/>
            <pc:sldMk cId="452383337" sldId="320"/>
            <ac:picMk id="7" creationId="{4F6C2C4A-94B7-C328-8554-D30872C2581B}"/>
          </ac:picMkLst>
        </pc:picChg>
      </pc:sldChg>
      <pc:sldChg chg="modSp mod">
        <pc:chgData name="Jérôme CHASTAGNER" userId="32da9af2-f191-42fe-8db7-eccaf67e6109" providerId="ADAL" clId="{EB0D5D59-565C-4B6A-8ADB-A6C5FE3CADFA}" dt="2024-07-05T08:34:08.228" v="2879" actId="20577"/>
        <pc:sldMkLst>
          <pc:docMk/>
          <pc:sldMk cId="2877825622" sldId="321"/>
        </pc:sldMkLst>
        <pc:spChg chg="mod">
          <ac:chgData name="Jérôme CHASTAGNER" userId="32da9af2-f191-42fe-8db7-eccaf67e6109" providerId="ADAL" clId="{EB0D5D59-565C-4B6A-8ADB-A6C5FE3CADFA}" dt="2024-07-05T08:34:08.228" v="2879" actId="20577"/>
          <ac:spMkLst>
            <pc:docMk/>
            <pc:sldMk cId="2877825622" sldId="321"/>
            <ac:spMk id="12" creationId="{232DBB2F-BE97-A9B6-A9EA-2C9F62BCB49A}"/>
          </ac:spMkLst>
        </pc:spChg>
        <pc:spChg chg="mod">
          <ac:chgData name="Jérôme CHASTAGNER" userId="32da9af2-f191-42fe-8db7-eccaf67e6109" providerId="ADAL" clId="{EB0D5D59-565C-4B6A-8ADB-A6C5FE3CADFA}" dt="2024-07-03T15:05:52.397" v="1606" actId="20577"/>
          <ac:spMkLst>
            <pc:docMk/>
            <pc:sldMk cId="2877825622" sldId="321"/>
            <ac:spMk id="14" creationId="{2D768352-2C7D-4C9D-A0D7-B2F864719F69}"/>
          </ac:spMkLst>
        </pc:spChg>
      </pc:sldChg>
      <pc:sldChg chg="addSp delSp modSp mod">
        <pc:chgData name="Jérôme CHASTAGNER" userId="32da9af2-f191-42fe-8db7-eccaf67e6109" providerId="ADAL" clId="{EB0D5D59-565C-4B6A-8ADB-A6C5FE3CADFA}" dt="2024-07-04T10:23:58.939" v="2639" actId="14100"/>
        <pc:sldMkLst>
          <pc:docMk/>
          <pc:sldMk cId="1481789721" sldId="325"/>
        </pc:sldMkLst>
        <pc:spChg chg="mod">
          <ac:chgData name="Jérôme CHASTAGNER" userId="32da9af2-f191-42fe-8db7-eccaf67e6109" providerId="ADAL" clId="{EB0D5D59-565C-4B6A-8ADB-A6C5FE3CADFA}" dt="2024-07-04T10:23:49.219" v="2636" actId="20577"/>
          <ac:spMkLst>
            <pc:docMk/>
            <pc:sldMk cId="1481789721" sldId="325"/>
            <ac:spMk id="14" creationId="{2D768352-2C7D-4C9D-A0D7-B2F864719F69}"/>
          </ac:spMkLst>
        </pc:spChg>
        <pc:picChg chg="add mod">
          <ac:chgData name="Jérôme CHASTAGNER" userId="32da9af2-f191-42fe-8db7-eccaf67e6109" providerId="ADAL" clId="{EB0D5D59-565C-4B6A-8ADB-A6C5FE3CADFA}" dt="2024-07-04T10:23:58.939" v="2639" actId="14100"/>
          <ac:picMkLst>
            <pc:docMk/>
            <pc:sldMk cId="1481789721" sldId="325"/>
            <ac:picMk id="2" creationId="{21B575EB-EA92-E3C6-DEA3-81FEED06BA0E}"/>
          </ac:picMkLst>
        </pc:picChg>
        <pc:picChg chg="del">
          <ac:chgData name="Jérôme CHASTAGNER" userId="32da9af2-f191-42fe-8db7-eccaf67e6109" providerId="ADAL" clId="{EB0D5D59-565C-4B6A-8ADB-A6C5FE3CADFA}" dt="2024-07-04T10:23:37.466" v="2633" actId="478"/>
          <ac:picMkLst>
            <pc:docMk/>
            <pc:sldMk cId="1481789721" sldId="325"/>
            <ac:picMk id="3" creationId="{20CDE6E3-7C63-65B5-2B82-7BB9B668BA69}"/>
          </ac:picMkLst>
        </pc:picChg>
      </pc:sldChg>
      <pc:sldChg chg="del">
        <pc:chgData name="Jérôme CHASTAGNER" userId="32da9af2-f191-42fe-8db7-eccaf67e6109" providerId="ADAL" clId="{EB0D5D59-565C-4B6A-8ADB-A6C5FE3CADFA}" dt="2024-07-03T15:16:56.459" v="1666" actId="2696"/>
        <pc:sldMkLst>
          <pc:docMk/>
          <pc:sldMk cId="2357977575" sldId="334"/>
        </pc:sldMkLst>
      </pc:sldChg>
      <pc:sldChg chg="addSp delSp modSp mod">
        <pc:chgData name="Jérôme CHASTAGNER" userId="32da9af2-f191-42fe-8db7-eccaf67e6109" providerId="ADAL" clId="{EB0D5D59-565C-4B6A-8ADB-A6C5FE3CADFA}" dt="2024-07-04T08:42:12.330" v="1678" actId="1076"/>
        <pc:sldMkLst>
          <pc:docMk/>
          <pc:sldMk cId="1864544688" sldId="340"/>
        </pc:sldMkLst>
        <pc:spChg chg="add mod">
          <ac:chgData name="Jérôme CHASTAGNER" userId="32da9af2-f191-42fe-8db7-eccaf67e6109" providerId="ADAL" clId="{EB0D5D59-565C-4B6A-8ADB-A6C5FE3CADFA}" dt="2024-07-04T08:40:40.914" v="1670" actId="1076"/>
          <ac:spMkLst>
            <pc:docMk/>
            <pc:sldMk cId="1864544688" sldId="340"/>
            <ac:spMk id="3" creationId="{3809346D-26FF-B1BA-CE6E-6BF20AC803C8}"/>
          </ac:spMkLst>
        </pc:spChg>
        <pc:spChg chg="mod">
          <ac:chgData name="Jérôme CHASTAGNER" userId="32da9af2-f191-42fe-8db7-eccaf67e6109" providerId="ADAL" clId="{EB0D5D59-565C-4B6A-8ADB-A6C5FE3CADFA}" dt="2024-07-04T08:40:19.901" v="1668"/>
          <ac:spMkLst>
            <pc:docMk/>
            <pc:sldMk cId="1864544688" sldId="340"/>
            <ac:spMk id="12" creationId="{232DBB2F-BE97-A9B6-A9EA-2C9F62BCB49A}"/>
          </ac:spMkLst>
        </pc:spChg>
        <pc:picChg chg="add mod">
          <ac:chgData name="Jérôme CHASTAGNER" userId="32da9af2-f191-42fe-8db7-eccaf67e6109" providerId="ADAL" clId="{EB0D5D59-565C-4B6A-8ADB-A6C5FE3CADFA}" dt="2024-07-04T08:40:57.588" v="1674" actId="14100"/>
          <ac:picMkLst>
            <pc:docMk/>
            <pc:sldMk cId="1864544688" sldId="340"/>
            <ac:picMk id="4" creationId="{A43FAB4D-C8B0-DB23-C87B-0141A7260E11}"/>
          </ac:picMkLst>
        </pc:picChg>
        <pc:picChg chg="add mod">
          <ac:chgData name="Jérôme CHASTAGNER" userId="32da9af2-f191-42fe-8db7-eccaf67e6109" providerId="ADAL" clId="{EB0D5D59-565C-4B6A-8ADB-A6C5FE3CADFA}" dt="2024-07-04T08:42:12.330" v="1678" actId="1076"/>
          <ac:picMkLst>
            <pc:docMk/>
            <pc:sldMk cId="1864544688" sldId="340"/>
            <ac:picMk id="5" creationId="{E7E282E4-D169-4407-9220-7D3341A55367}"/>
          </ac:picMkLst>
        </pc:picChg>
        <pc:picChg chg="del">
          <ac:chgData name="Jérôme CHASTAGNER" userId="32da9af2-f191-42fe-8db7-eccaf67e6109" providerId="ADAL" clId="{EB0D5D59-565C-4B6A-8ADB-A6C5FE3CADFA}" dt="2024-07-03T15:16:37.072" v="1665" actId="478"/>
          <ac:picMkLst>
            <pc:docMk/>
            <pc:sldMk cId="1864544688" sldId="340"/>
            <ac:picMk id="6" creationId="{2A20A5E2-5A52-40C6-6297-C67D8FA13569}"/>
          </ac:picMkLst>
        </pc:picChg>
      </pc:sldChg>
      <pc:sldChg chg="modSp mod">
        <pc:chgData name="Jérôme CHASTAGNER" userId="32da9af2-f191-42fe-8db7-eccaf67e6109" providerId="ADAL" clId="{EB0D5D59-565C-4B6A-8ADB-A6C5FE3CADFA}" dt="2024-07-04T09:05:02.427" v="2090" actId="20577"/>
        <pc:sldMkLst>
          <pc:docMk/>
          <pc:sldMk cId="3139896360" sldId="341"/>
        </pc:sldMkLst>
        <pc:spChg chg="mod">
          <ac:chgData name="Jérôme CHASTAGNER" userId="32da9af2-f191-42fe-8db7-eccaf67e6109" providerId="ADAL" clId="{EB0D5D59-565C-4B6A-8ADB-A6C5FE3CADFA}" dt="2024-07-04T08:42:31.857" v="1682" actId="20577"/>
          <ac:spMkLst>
            <pc:docMk/>
            <pc:sldMk cId="3139896360" sldId="341"/>
            <ac:spMk id="5" creationId="{6142910F-4EB1-E4D1-BE94-817458838A9C}"/>
          </ac:spMkLst>
        </pc:spChg>
        <pc:spChg chg="mod">
          <ac:chgData name="Jérôme CHASTAGNER" userId="32da9af2-f191-42fe-8db7-eccaf67e6109" providerId="ADAL" clId="{EB0D5D59-565C-4B6A-8ADB-A6C5FE3CADFA}" dt="2024-07-04T09:05:02.427" v="2090" actId="20577"/>
          <ac:spMkLst>
            <pc:docMk/>
            <pc:sldMk cId="3139896360" sldId="341"/>
            <ac:spMk id="7" creationId="{D4E3135D-19C8-E193-1186-0CFC2CDB1DC0}"/>
          </ac:spMkLst>
        </pc:spChg>
      </pc:sldChg>
      <pc:sldChg chg="modSp mod">
        <pc:chgData name="Jérôme CHASTAGNER" userId="32da9af2-f191-42fe-8db7-eccaf67e6109" providerId="ADAL" clId="{EB0D5D59-565C-4B6A-8ADB-A6C5FE3CADFA}" dt="2024-07-11T09:01:03.357" v="5091" actId="20577"/>
        <pc:sldMkLst>
          <pc:docMk/>
          <pc:sldMk cId="3546151961" sldId="342"/>
        </pc:sldMkLst>
        <pc:spChg chg="mod">
          <ac:chgData name="Jérôme CHASTAGNER" userId="32da9af2-f191-42fe-8db7-eccaf67e6109" providerId="ADAL" clId="{EB0D5D59-565C-4B6A-8ADB-A6C5FE3CADFA}" dt="2024-07-11T09:01:03.357" v="5091" actId="20577"/>
          <ac:spMkLst>
            <pc:docMk/>
            <pc:sldMk cId="3546151961" sldId="342"/>
            <ac:spMk id="12" creationId="{232DBB2F-BE97-A9B6-A9EA-2C9F62BCB49A}"/>
          </ac:spMkLst>
        </pc:spChg>
        <pc:spChg chg="mod">
          <ac:chgData name="Jérôme CHASTAGNER" userId="32da9af2-f191-42fe-8db7-eccaf67e6109" providerId="ADAL" clId="{EB0D5D59-565C-4B6A-8ADB-A6C5FE3CADFA}" dt="2024-07-04T13:52:06.681" v="2731" actId="20577"/>
          <ac:spMkLst>
            <pc:docMk/>
            <pc:sldMk cId="3546151961" sldId="342"/>
            <ac:spMk id="14" creationId="{2D768352-2C7D-4C9D-A0D7-B2F864719F69}"/>
          </ac:spMkLst>
        </pc:spChg>
      </pc:sldChg>
      <pc:sldChg chg="addSp delSp modSp mod ord">
        <pc:chgData name="Jérôme CHASTAGNER" userId="32da9af2-f191-42fe-8db7-eccaf67e6109" providerId="ADAL" clId="{EB0D5D59-565C-4B6A-8ADB-A6C5FE3CADFA}" dt="2024-07-05T08:35:54.861" v="2891" actId="1076"/>
        <pc:sldMkLst>
          <pc:docMk/>
          <pc:sldMk cId="815955587" sldId="343"/>
        </pc:sldMkLst>
        <pc:graphicFrameChg chg="add mod modGraphic">
          <ac:chgData name="Jérôme CHASTAGNER" userId="32da9af2-f191-42fe-8db7-eccaf67e6109" providerId="ADAL" clId="{EB0D5D59-565C-4B6A-8ADB-A6C5FE3CADFA}" dt="2024-07-05T08:35:00.708" v="2886" actId="1076"/>
          <ac:graphicFrameMkLst>
            <pc:docMk/>
            <pc:sldMk cId="815955587" sldId="343"/>
            <ac:graphicFrameMk id="2" creationId="{BA9C31A3-5D82-6981-3F86-63610CF28D29}"/>
          </ac:graphicFrameMkLst>
        </pc:graphicFrameChg>
        <pc:picChg chg="del">
          <ac:chgData name="Jérôme CHASTAGNER" userId="32da9af2-f191-42fe-8db7-eccaf67e6109" providerId="ADAL" clId="{EB0D5D59-565C-4B6A-8ADB-A6C5FE3CADFA}" dt="2024-07-04T14:02:37.212" v="2791" actId="478"/>
          <ac:picMkLst>
            <pc:docMk/>
            <pc:sldMk cId="815955587" sldId="343"/>
            <ac:picMk id="2" creationId="{054CB5A0-8973-3864-E89F-28706324357C}"/>
          </ac:picMkLst>
        </pc:picChg>
        <pc:picChg chg="add mod">
          <ac:chgData name="Jérôme CHASTAGNER" userId="32da9af2-f191-42fe-8db7-eccaf67e6109" providerId="ADAL" clId="{EB0D5D59-565C-4B6A-8ADB-A6C5FE3CADFA}" dt="2024-07-05T08:35:54.861" v="2891" actId="1076"/>
          <ac:picMkLst>
            <pc:docMk/>
            <pc:sldMk cId="815955587" sldId="343"/>
            <ac:picMk id="3" creationId="{45B2C687-7A84-3412-427E-E99EDCCD93CB}"/>
          </ac:picMkLst>
        </pc:picChg>
      </pc:sldChg>
      <pc:sldChg chg="addSp delSp modSp add mod ord">
        <pc:chgData name="Jérôme CHASTAGNER" userId="32da9af2-f191-42fe-8db7-eccaf67e6109" providerId="ADAL" clId="{EB0D5D59-565C-4B6A-8ADB-A6C5FE3CADFA}" dt="2024-07-08T13:27:26.420" v="3434" actId="1076"/>
        <pc:sldMkLst>
          <pc:docMk/>
          <pc:sldMk cId="3184287607" sldId="344"/>
        </pc:sldMkLst>
        <pc:spChg chg="mod">
          <ac:chgData name="Jérôme CHASTAGNER" userId="32da9af2-f191-42fe-8db7-eccaf67e6109" providerId="ADAL" clId="{EB0D5D59-565C-4B6A-8ADB-A6C5FE3CADFA}" dt="2024-07-06T07:14:17.729" v="2961" actId="20577"/>
          <ac:spMkLst>
            <pc:docMk/>
            <pc:sldMk cId="3184287607" sldId="344"/>
            <ac:spMk id="12" creationId="{232DBB2F-BE97-A9B6-A9EA-2C9F62BCB49A}"/>
          </ac:spMkLst>
        </pc:spChg>
        <pc:spChg chg="mod">
          <ac:chgData name="Jérôme CHASTAGNER" userId="32da9af2-f191-42fe-8db7-eccaf67e6109" providerId="ADAL" clId="{EB0D5D59-565C-4B6A-8ADB-A6C5FE3CADFA}" dt="2024-07-04T09:06:18.403" v="2113" actId="20577"/>
          <ac:spMkLst>
            <pc:docMk/>
            <pc:sldMk cId="3184287607" sldId="344"/>
            <ac:spMk id="14" creationId="{2D768352-2C7D-4C9D-A0D7-B2F864719F69}"/>
          </ac:spMkLst>
        </pc:spChg>
        <pc:picChg chg="add del mod">
          <ac:chgData name="Jérôme CHASTAGNER" userId="32da9af2-f191-42fe-8db7-eccaf67e6109" providerId="ADAL" clId="{EB0D5D59-565C-4B6A-8ADB-A6C5FE3CADFA}" dt="2024-07-08T13:25:04.700" v="3412" actId="478"/>
          <ac:picMkLst>
            <pc:docMk/>
            <pc:sldMk cId="3184287607" sldId="344"/>
            <ac:picMk id="3" creationId="{51E6E46B-3D98-4EE2-09AA-2CBEAB31D112}"/>
          </ac:picMkLst>
        </pc:picChg>
        <pc:picChg chg="add mod">
          <ac:chgData name="Jérôme CHASTAGNER" userId="32da9af2-f191-42fe-8db7-eccaf67e6109" providerId="ADAL" clId="{EB0D5D59-565C-4B6A-8ADB-A6C5FE3CADFA}" dt="2024-07-08T13:25:37.787" v="3417" actId="1076"/>
          <ac:picMkLst>
            <pc:docMk/>
            <pc:sldMk cId="3184287607" sldId="344"/>
            <ac:picMk id="5" creationId="{03D4F32E-6953-37A8-57CF-0FC4BA941E78}"/>
          </ac:picMkLst>
        </pc:picChg>
        <pc:picChg chg="add mod">
          <ac:chgData name="Jérôme CHASTAGNER" userId="32da9af2-f191-42fe-8db7-eccaf67e6109" providerId="ADAL" clId="{EB0D5D59-565C-4B6A-8ADB-A6C5FE3CADFA}" dt="2024-07-08T13:25:52.437" v="3422" actId="1076"/>
          <ac:picMkLst>
            <pc:docMk/>
            <pc:sldMk cId="3184287607" sldId="344"/>
            <ac:picMk id="7" creationId="{B4E1A797-9E16-6176-5A90-9FF97964804D}"/>
          </ac:picMkLst>
        </pc:picChg>
        <pc:picChg chg="add mod">
          <ac:chgData name="Jérôme CHASTAGNER" userId="32da9af2-f191-42fe-8db7-eccaf67e6109" providerId="ADAL" clId="{EB0D5D59-565C-4B6A-8ADB-A6C5FE3CADFA}" dt="2024-07-08T13:26:05.836" v="3427" actId="1076"/>
          <ac:picMkLst>
            <pc:docMk/>
            <pc:sldMk cId="3184287607" sldId="344"/>
            <ac:picMk id="9" creationId="{F8B94F22-28E7-3AE0-7B50-E634082B1B88}"/>
          </ac:picMkLst>
        </pc:picChg>
        <pc:picChg chg="add mod">
          <ac:chgData name="Jérôme CHASTAGNER" userId="32da9af2-f191-42fe-8db7-eccaf67e6109" providerId="ADAL" clId="{EB0D5D59-565C-4B6A-8ADB-A6C5FE3CADFA}" dt="2024-07-08T13:27:26.420" v="3434" actId="1076"/>
          <ac:picMkLst>
            <pc:docMk/>
            <pc:sldMk cId="3184287607" sldId="344"/>
            <ac:picMk id="11" creationId="{65998F80-B3A1-BCA8-9C94-BFBD771DCC06}"/>
          </ac:picMkLst>
        </pc:picChg>
      </pc:sldChg>
      <pc:sldChg chg="add">
        <pc:chgData name="Jérôme CHASTAGNER" userId="32da9af2-f191-42fe-8db7-eccaf67e6109" providerId="ADAL" clId="{EB0D5D59-565C-4B6A-8ADB-A6C5FE3CADFA}" dt="2024-07-04T09:06:05.391" v="2091" actId="2890"/>
        <pc:sldMkLst>
          <pc:docMk/>
          <pc:sldMk cId="893176209" sldId="345"/>
        </pc:sldMkLst>
      </pc:sldChg>
      <pc:sldChg chg="addSp delSp modSp add mod ord">
        <pc:chgData name="Jérôme CHASTAGNER" userId="32da9af2-f191-42fe-8db7-eccaf67e6109" providerId="ADAL" clId="{EB0D5D59-565C-4B6A-8ADB-A6C5FE3CADFA}" dt="2024-07-04T13:56:56.990" v="2748" actId="14100"/>
        <pc:sldMkLst>
          <pc:docMk/>
          <pc:sldMk cId="2389818575" sldId="346"/>
        </pc:sldMkLst>
        <pc:spChg chg="add mod">
          <ac:chgData name="Jérôme CHASTAGNER" userId="32da9af2-f191-42fe-8db7-eccaf67e6109" providerId="ADAL" clId="{EB0D5D59-565C-4B6A-8ADB-A6C5FE3CADFA}" dt="2024-07-04T13:56:56.990" v="2748" actId="14100"/>
          <ac:spMkLst>
            <pc:docMk/>
            <pc:sldMk cId="2389818575" sldId="346"/>
            <ac:spMk id="3" creationId="{90E8A641-9998-EDA4-FD48-F3E52B1584DA}"/>
          </ac:spMkLst>
        </pc:spChg>
        <pc:spChg chg="del">
          <ac:chgData name="Jérôme CHASTAGNER" userId="32da9af2-f191-42fe-8db7-eccaf67e6109" providerId="ADAL" clId="{EB0D5D59-565C-4B6A-8ADB-A6C5FE3CADFA}" dt="2024-07-04T13:56:42.724" v="2745" actId="478"/>
          <ac:spMkLst>
            <pc:docMk/>
            <pc:sldMk cId="2389818575" sldId="346"/>
            <ac:spMk id="14" creationId="{2D768352-2C7D-4C9D-A0D7-B2F864719F69}"/>
          </ac:spMkLst>
        </pc:spChg>
      </pc:sldChg>
      <pc:sldChg chg="addSp delSp modSp add mod">
        <pc:chgData name="Jérôme CHASTAGNER" userId="32da9af2-f191-42fe-8db7-eccaf67e6109" providerId="ADAL" clId="{EB0D5D59-565C-4B6A-8ADB-A6C5FE3CADFA}" dt="2024-07-04T14:01:58.057" v="2790" actId="1076"/>
        <pc:sldMkLst>
          <pc:docMk/>
          <pc:sldMk cId="4177172363" sldId="347"/>
        </pc:sldMkLst>
        <pc:spChg chg="add del mod">
          <ac:chgData name="Jérôme CHASTAGNER" userId="32da9af2-f191-42fe-8db7-eccaf67e6109" providerId="ADAL" clId="{EB0D5D59-565C-4B6A-8ADB-A6C5FE3CADFA}" dt="2024-07-04T14:01:01.980" v="2780" actId="478"/>
          <ac:spMkLst>
            <pc:docMk/>
            <pc:sldMk cId="4177172363" sldId="347"/>
            <ac:spMk id="2" creationId="{01D04C8B-7028-CDE6-1D70-696BDB0466B5}"/>
          </ac:spMkLst>
        </pc:spChg>
        <pc:spChg chg="del">
          <ac:chgData name="Jérôme CHASTAGNER" userId="32da9af2-f191-42fe-8db7-eccaf67e6109" providerId="ADAL" clId="{EB0D5D59-565C-4B6A-8ADB-A6C5FE3CADFA}" dt="2024-07-04T13:57:26.242" v="2750" actId="478"/>
          <ac:spMkLst>
            <pc:docMk/>
            <pc:sldMk cId="4177172363" sldId="347"/>
            <ac:spMk id="3" creationId="{90E8A641-9998-EDA4-FD48-F3E52B1584DA}"/>
          </ac:spMkLst>
        </pc:spChg>
        <pc:spChg chg="add mod">
          <ac:chgData name="Jérôme CHASTAGNER" userId="32da9af2-f191-42fe-8db7-eccaf67e6109" providerId="ADAL" clId="{EB0D5D59-565C-4B6A-8ADB-A6C5FE3CADFA}" dt="2024-07-04T14:01:45.659" v="2787" actId="1076"/>
          <ac:spMkLst>
            <pc:docMk/>
            <pc:sldMk cId="4177172363" sldId="347"/>
            <ac:spMk id="5" creationId="{DD944C85-8FD0-2378-4C0A-E485BCF3547C}"/>
          </ac:spMkLst>
        </pc:spChg>
        <pc:spChg chg="add mod">
          <ac:chgData name="Jérôme CHASTAGNER" userId="32da9af2-f191-42fe-8db7-eccaf67e6109" providerId="ADAL" clId="{EB0D5D59-565C-4B6A-8ADB-A6C5FE3CADFA}" dt="2024-07-04T14:01:51.580" v="2788" actId="1076"/>
          <ac:spMkLst>
            <pc:docMk/>
            <pc:sldMk cId="4177172363" sldId="347"/>
            <ac:spMk id="7" creationId="{5CDA231B-2E56-886F-9F72-248AACB0A6E5}"/>
          </ac:spMkLst>
        </pc:spChg>
        <pc:graphicFrameChg chg="add del mod modGraphic">
          <ac:chgData name="Jérôme CHASTAGNER" userId="32da9af2-f191-42fe-8db7-eccaf67e6109" providerId="ADAL" clId="{EB0D5D59-565C-4B6A-8ADB-A6C5FE3CADFA}" dt="2024-07-04T14:01:00.410" v="2779" actId="478"/>
          <ac:graphicFrameMkLst>
            <pc:docMk/>
            <pc:sldMk cId="4177172363" sldId="347"/>
            <ac:graphicFrameMk id="4" creationId="{E9A680D7-1B12-950F-EEFC-7DC1627F1142}"/>
          </ac:graphicFrameMkLst>
        </pc:graphicFrameChg>
        <pc:graphicFrameChg chg="add mod">
          <ac:chgData name="Jérôme CHASTAGNER" userId="32da9af2-f191-42fe-8db7-eccaf67e6109" providerId="ADAL" clId="{EB0D5D59-565C-4B6A-8ADB-A6C5FE3CADFA}" dt="2024-07-04T14:01:54.520" v="2789" actId="1076"/>
          <ac:graphicFrameMkLst>
            <pc:docMk/>
            <pc:sldMk cId="4177172363" sldId="347"/>
            <ac:graphicFrameMk id="6" creationId="{F40E3BE0-9CEA-C8BE-7668-34D1A341F9D9}"/>
          </ac:graphicFrameMkLst>
        </pc:graphicFrameChg>
        <pc:graphicFrameChg chg="add mod">
          <ac:chgData name="Jérôme CHASTAGNER" userId="32da9af2-f191-42fe-8db7-eccaf67e6109" providerId="ADAL" clId="{EB0D5D59-565C-4B6A-8ADB-A6C5FE3CADFA}" dt="2024-07-04T14:01:58.057" v="2790" actId="1076"/>
          <ac:graphicFrameMkLst>
            <pc:docMk/>
            <pc:sldMk cId="4177172363" sldId="347"/>
            <ac:graphicFrameMk id="8" creationId="{E73EE4EA-0DE9-6FBD-6083-25E522D940FF}"/>
          </ac:graphicFrameMkLst>
        </pc:graphicFrameChg>
      </pc:sldChg>
      <pc:sldChg chg="addSp delSp modSp add mod">
        <pc:chgData name="Jérôme CHASTAGNER" userId="32da9af2-f191-42fe-8db7-eccaf67e6109" providerId="ADAL" clId="{EB0D5D59-565C-4B6A-8ADB-A6C5FE3CADFA}" dt="2024-07-05T09:52:01.039" v="2957" actId="1076"/>
        <pc:sldMkLst>
          <pc:docMk/>
          <pc:sldMk cId="3289622623" sldId="348"/>
        </pc:sldMkLst>
        <pc:spChg chg="del">
          <ac:chgData name="Jérôme CHASTAGNER" userId="32da9af2-f191-42fe-8db7-eccaf67e6109" providerId="ADAL" clId="{EB0D5D59-565C-4B6A-8ADB-A6C5FE3CADFA}" dt="2024-07-04T13:58:21.155" v="2758" actId="478"/>
          <ac:spMkLst>
            <pc:docMk/>
            <pc:sldMk cId="3289622623" sldId="348"/>
            <ac:spMk id="2" creationId="{01D04C8B-7028-CDE6-1D70-696BDB0466B5}"/>
          </ac:spMkLst>
        </pc:spChg>
        <pc:spChg chg="add del mod">
          <ac:chgData name="Jérôme CHASTAGNER" userId="32da9af2-f191-42fe-8db7-eccaf67e6109" providerId="ADAL" clId="{EB0D5D59-565C-4B6A-8ADB-A6C5FE3CADFA}" dt="2024-07-05T09:48:34.395" v="2947"/>
          <ac:spMkLst>
            <pc:docMk/>
            <pc:sldMk cId="3289622623" sldId="348"/>
            <ac:spMk id="5" creationId="{B58E92D0-A38C-BA54-1CA6-1DC3552A078F}"/>
          </ac:spMkLst>
        </pc:spChg>
        <pc:graphicFrameChg chg="del modGraphic">
          <ac:chgData name="Jérôme CHASTAGNER" userId="32da9af2-f191-42fe-8db7-eccaf67e6109" providerId="ADAL" clId="{EB0D5D59-565C-4B6A-8ADB-A6C5FE3CADFA}" dt="2024-07-04T13:58:19.385" v="2757" actId="478"/>
          <ac:graphicFrameMkLst>
            <pc:docMk/>
            <pc:sldMk cId="3289622623" sldId="348"/>
            <ac:graphicFrameMk id="4" creationId="{E9A680D7-1B12-950F-EEFC-7DC1627F1142}"/>
          </ac:graphicFrameMkLst>
        </pc:graphicFrameChg>
        <pc:picChg chg="add del">
          <ac:chgData name="Jérôme CHASTAGNER" userId="32da9af2-f191-42fe-8db7-eccaf67e6109" providerId="ADAL" clId="{EB0D5D59-565C-4B6A-8ADB-A6C5FE3CADFA}" dt="2024-07-05T09:50:59.757" v="2954" actId="478"/>
          <ac:picMkLst>
            <pc:docMk/>
            <pc:sldMk cId="3289622623" sldId="348"/>
            <ac:picMk id="3" creationId="{2318E96F-C5FA-1909-4595-D2F596D6F691}"/>
          </ac:picMkLst>
        </pc:picChg>
        <pc:picChg chg="add mod">
          <ac:chgData name="Jérôme CHASTAGNER" userId="32da9af2-f191-42fe-8db7-eccaf67e6109" providerId="ADAL" clId="{EB0D5D59-565C-4B6A-8ADB-A6C5FE3CADFA}" dt="2024-07-05T09:52:01.039" v="2957" actId="1076"/>
          <ac:picMkLst>
            <pc:docMk/>
            <pc:sldMk cId="3289622623" sldId="348"/>
            <ac:picMk id="6" creationId="{F9B246D0-7A49-B329-F5FB-761FC3F56670}"/>
          </ac:picMkLst>
        </pc:picChg>
      </pc:sldChg>
      <pc:sldChg chg="addSp delSp add mod">
        <pc:chgData name="Jérôme CHASTAGNER" userId="32da9af2-f191-42fe-8db7-eccaf67e6109" providerId="ADAL" clId="{EB0D5D59-565C-4B6A-8ADB-A6C5FE3CADFA}" dt="2024-07-05T09:49:36.600" v="2952" actId="22"/>
        <pc:sldMkLst>
          <pc:docMk/>
          <pc:sldMk cId="184881559" sldId="349"/>
        </pc:sldMkLst>
        <pc:picChg chg="del">
          <ac:chgData name="Jérôme CHASTAGNER" userId="32da9af2-f191-42fe-8db7-eccaf67e6109" providerId="ADAL" clId="{EB0D5D59-565C-4B6A-8ADB-A6C5FE3CADFA}" dt="2024-07-05T09:48:46.329" v="2949" actId="478"/>
          <ac:picMkLst>
            <pc:docMk/>
            <pc:sldMk cId="184881559" sldId="349"/>
            <ac:picMk id="3" creationId="{2318E96F-C5FA-1909-4595-D2F596D6F691}"/>
          </ac:picMkLst>
        </pc:picChg>
        <pc:picChg chg="add del">
          <ac:chgData name="Jérôme CHASTAGNER" userId="32da9af2-f191-42fe-8db7-eccaf67e6109" providerId="ADAL" clId="{EB0D5D59-565C-4B6A-8ADB-A6C5FE3CADFA}" dt="2024-07-05T09:49:08.223" v="2951" actId="478"/>
          <ac:picMkLst>
            <pc:docMk/>
            <pc:sldMk cId="184881559" sldId="349"/>
            <ac:picMk id="4" creationId="{C62593AD-9511-AFE6-966D-19C01B403A69}"/>
          </ac:picMkLst>
        </pc:picChg>
        <pc:picChg chg="add">
          <ac:chgData name="Jérôme CHASTAGNER" userId="32da9af2-f191-42fe-8db7-eccaf67e6109" providerId="ADAL" clId="{EB0D5D59-565C-4B6A-8ADB-A6C5FE3CADFA}" dt="2024-07-05T09:49:36.600" v="2952" actId="22"/>
          <ac:picMkLst>
            <pc:docMk/>
            <pc:sldMk cId="184881559" sldId="349"/>
            <ac:picMk id="6" creationId="{96A24713-82C5-2DF6-C89E-C5EDB984ABB9}"/>
          </ac:picMkLst>
        </pc:picChg>
      </pc:sldChg>
      <pc:sldChg chg="addSp delSp modSp add del mod">
        <pc:chgData name="Jérôme CHASTAGNER" userId="32da9af2-f191-42fe-8db7-eccaf67e6109" providerId="ADAL" clId="{EB0D5D59-565C-4B6A-8ADB-A6C5FE3CADFA}" dt="2024-07-08T13:39:16.035" v="3440" actId="14100"/>
        <pc:sldMkLst>
          <pc:docMk/>
          <pc:sldMk cId="2723944563" sldId="350"/>
        </pc:sldMkLst>
        <pc:picChg chg="del">
          <ac:chgData name="Jérôme CHASTAGNER" userId="32da9af2-f191-42fe-8db7-eccaf67e6109" providerId="ADAL" clId="{EB0D5D59-565C-4B6A-8ADB-A6C5FE3CADFA}" dt="2024-07-08T13:38:53.196" v="3437" actId="478"/>
          <ac:picMkLst>
            <pc:docMk/>
            <pc:sldMk cId="2723944563" sldId="350"/>
            <ac:picMk id="3" creationId="{2318E96F-C5FA-1909-4595-D2F596D6F691}"/>
          </ac:picMkLst>
        </pc:picChg>
        <pc:picChg chg="add mod">
          <ac:chgData name="Jérôme CHASTAGNER" userId="32da9af2-f191-42fe-8db7-eccaf67e6109" providerId="ADAL" clId="{EB0D5D59-565C-4B6A-8ADB-A6C5FE3CADFA}" dt="2024-07-08T13:39:16.035" v="3440" actId="14100"/>
          <ac:picMkLst>
            <pc:docMk/>
            <pc:sldMk cId="2723944563" sldId="350"/>
            <ac:picMk id="4" creationId="{BE71003C-7B78-1F12-2199-B366BC56241D}"/>
          </ac:picMkLst>
        </pc:picChg>
      </pc:sldChg>
    </pc:docChg>
  </pc:docChgLst>
  <pc:docChgLst>
    <pc:chgData name="Jérôme CHASTAGNER" userId="32da9af2-f191-42fe-8db7-eccaf67e6109" providerId="ADAL" clId="{1E75290F-AA5E-4433-86BD-76540F04178B}"/>
    <pc:docChg chg="delSld">
      <pc:chgData name="Jérôme CHASTAGNER" userId="32da9af2-f191-42fe-8db7-eccaf67e6109" providerId="ADAL" clId="{1E75290F-AA5E-4433-86BD-76540F04178B}" dt="2024-07-11T09:14:29.482" v="1" actId="2696"/>
      <pc:docMkLst>
        <pc:docMk/>
      </pc:docMkLst>
      <pc:sldChg chg="del">
        <pc:chgData name="Jérôme CHASTAGNER" userId="32da9af2-f191-42fe-8db7-eccaf67e6109" providerId="ADAL" clId="{1E75290F-AA5E-4433-86BD-76540F04178B}" dt="2024-07-11T09:14:08.387" v="0" actId="2696"/>
        <pc:sldMkLst>
          <pc:docMk/>
          <pc:sldMk cId="1888509850" sldId="285"/>
        </pc:sldMkLst>
      </pc:sldChg>
      <pc:sldChg chg="del">
        <pc:chgData name="Jérôme CHASTAGNER" userId="32da9af2-f191-42fe-8db7-eccaf67e6109" providerId="ADAL" clId="{1E75290F-AA5E-4433-86BD-76540F04178B}" dt="2024-07-11T09:14:08.387" v="0" actId="2696"/>
        <pc:sldMkLst>
          <pc:docMk/>
          <pc:sldMk cId="195415611" sldId="288"/>
        </pc:sldMkLst>
      </pc:sldChg>
      <pc:sldChg chg="del">
        <pc:chgData name="Jérôme CHASTAGNER" userId="32da9af2-f191-42fe-8db7-eccaf67e6109" providerId="ADAL" clId="{1E75290F-AA5E-4433-86BD-76540F04178B}" dt="2024-07-11T09:14:29.482" v="1" actId="2696"/>
        <pc:sldMkLst>
          <pc:docMk/>
          <pc:sldMk cId="2569574283" sldId="291"/>
        </pc:sldMkLst>
      </pc:sldChg>
      <pc:sldChg chg="del">
        <pc:chgData name="Jérôme CHASTAGNER" userId="32da9af2-f191-42fe-8db7-eccaf67e6109" providerId="ADAL" clId="{1E75290F-AA5E-4433-86BD-76540F04178B}" dt="2024-07-11T09:14:29.482" v="1" actId="2696"/>
        <pc:sldMkLst>
          <pc:docMk/>
          <pc:sldMk cId="862502072" sldId="292"/>
        </pc:sldMkLst>
      </pc:sldChg>
      <pc:sldChg chg="del">
        <pc:chgData name="Jérôme CHASTAGNER" userId="32da9af2-f191-42fe-8db7-eccaf67e6109" providerId="ADAL" clId="{1E75290F-AA5E-4433-86BD-76540F04178B}" dt="2024-07-11T09:14:29.482" v="1" actId="2696"/>
        <pc:sldMkLst>
          <pc:docMk/>
          <pc:sldMk cId="1612779970" sldId="297"/>
        </pc:sldMkLst>
      </pc:sldChg>
      <pc:sldChg chg="del">
        <pc:chgData name="Jérôme CHASTAGNER" userId="32da9af2-f191-42fe-8db7-eccaf67e6109" providerId="ADAL" clId="{1E75290F-AA5E-4433-86BD-76540F04178B}" dt="2024-07-11T09:14:29.482" v="1" actId="2696"/>
        <pc:sldMkLst>
          <pc:docMk/>
          <pc:sldMk cId="3569030331" sldId="300"/>
        </pc:sldMkLst>
      </pc:sldChg>
      <pc:sldChg chg="del">
        <pc:chgData name="Jérôme CHASTAGNER" userId="32da9af2-f191-42fe-8db7-eccaf67e6109" providerId="ADAL" clId="{1E75290F-AA5E-4433-86BD-76540F04178B}" dt="2024-07-11T09:14:29.482" v="1" actId="2696"/>
        <pc:sldMkLst>
          <pc:docMk/>
          <pc:sldMk cId="2448661772" sldId="302"/>
        </pc:sldMkLst>
      </pc:sldChg>
      <pc:sldChg chg="del">
        <pc:chgData name="Jérôme CHASTAGNER" userId="32da9af2-f191-42fe-8db7-eccaf67e6109" providerId="ADAL" clId="{1E75290F-AA5E-4433-86BD-76540F04178B}" dt="2024-07-11T09:14:29.482" v="1" actId="2696"/>
        <pc:sldMkLst>
          <pc:docMk/>
          <pc:sldMk cId="3378791343" sldId="303"/>
        </pc:sldMkLst>
      </pc:sldChg>
      <pc:sldChg chg="del">
        <pc:chgData name="Jérôme CHASTAGNER" userId="32da9af2-f191-42fe-8db7-eccaf67e6109" providerId="ADAL" clId="{1E75290F-AA5E-4433-86BD-76540F04178B}" dt="2024-07-11T09:14:29.482" v="1" actId="2696"/>
        <pc:sldMkLst>
          <pc:docMk/>
          <pc:sldMk cId="1481789721" sldId="325"/>
        </pc:sldMkLst>
      </pc:sldChg>
      <pc:sldChg chg="del">
        <pc:chgData name="Jérôme CHASTAGNER" userId="32da9af2-f191-42fe-8db7-eccaf67e6109" providerId="ADAL" clId="{1E75290F-AA5E-4433-86BD-76540F04178B}" dt="2024-07-11T09:14:29.482" v="1" actId="2696"/>
        <pc:sldMkLst>
          <pc:docMk/>
          <pc:sldMk cId="3546151961" sldId="342"/>
        </pc:sldMkLst>
      </pc:sldChg>
      <pc:sldChg chg="del">
        <pc:chgData name="Jérôme CHASTAGNER" userId="32da9af2-f191-42fe-8db7-eccaf67e6109" providerId="ADAL" clId="{1E75290F-AA5E-4433-86BD-76540F04178B}" dt="2024-07-11T09:14:29.482" v="1" actId="2696"/>
        <pc:sldMkLst>
          <pc:docMk/>
          <pc:sldMk cId="815955587" sldId="343"/>
        </pc:sldMkLst>
      </pc:sldChg>
      <pc:sldChg chg="del">
        <pc:chgData name="Jérôme CHASTAGNER" userId="32da9af2-f191-42fe-8db7-eccaf67e6109" providerId="ADAL" clId="{1E75290F-AA5E-4433-86BD-76540F04178B}" dt="2024-07-11T09:14:29.482" v="1" actId="2696"/>
        <pc:sldMkLst>
          <pc:docMk/>
          <pc:sldMk cId="2389818575" sldId="346"/>
        </pc:sldMkLst>
      </pc:sldChg>
      <pc:sldChg chg="del">
        <pc:chgData name="Jérôme CHASTAGNER" userId="32da9af2-f191-42fe-8db7-eccaf67e6109" providerId="ADAL" clId="{1E75290F-AA5E-4433-86BD-76540F04178B}" dt="2024-07-11T09:14:29.482" v="1" actId="2696"/>
        <pc:sldMkLst>
          <pc:docMk/>
          <pc:sldMk cId="4177172363" sldId="347"/>
        </pc:sldMkLst>
      </pc:sldChg>
      <pc:sldChg chg="del">
        <pc:chgData name="Jérôme CHASTAGNER" userId="32da9af2-f191-42fe-8db7-eccaf67e6109" providerId="ADAL" clId="{1E75290F-AA5E-4433-86BD-76540F04178B}" dt="2024-07-11T09:14:29.482" v="1" actId="2696"/>
        <pc:sldMkLst>
          <pc:docMk/>
          <pc:sldMk cId="3289622623" sldId="348"/>
        </pc:sldMkLst>
      </pc:sldChg>
      <pc:sldChg chg="del">
        <pc:chgData name="Jérôme CHASTAGNER" userId="32da9af2-f191-42fe-8db7-eccaf67e6109" providerId="ADAL" clId="{1E75290F-AA5E-4433-86BD-76540F04178B}" dt="2024-07-11T09:14:29.482" v="1" actId="2696"/>
        <pc:sldMkLst>
          <pc:docMk/>
          <pc:sldMk cId="184881559" sldId="349"/>
        </pc:sldMkLst>
      </pc:sldChg>
      <pc:sldChg chg="del">
        <pc:chgData name="Jérôme CHASTAGNER" userId="32da9af2-f191-42fe-8db7-eccaf67e6109" providerId="ADAL" clId="{1E75290F-AA5E-4433-86BD-76540F04178B}" dt="2024-07-11T09:14:29.482" v="1" actId="2696"/>
        <pc:sldMkLst>
          <pc:docMk/>
          <pc:sldMk cId="2723944563" sldId="35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7/11/2024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134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77" name="Rectangle 136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8126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FF4B93C-993E-42BE-A504-DD8BA4DF2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32" y="640080"/>
            <a:ext cx="7225361" cy="3034857"/>
          </a:xfrm>
        </p:spPr>
        <p:txBody>
          <a:bodyPr anchor="b">
            <a:normAutofit/>
          </a:bodyPr>
          <a:lstStyle/>
          <a:p>
            <a:r>
              <a:rPr lang="fr-FR" sz="5800" b="1" dirty="0">
                <a:solidFill>
                  <a:srgbClr val="FFFFFF"/>
                </a:solidFill>
              </a:rPr>
              <a:t>Bilan de saison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A8A325-D71C-46EF-AACE-274AF8FA3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0" y="3849539"/>
            <a:ext cx="6703157" cy="2687447"/>
          </a:xfrm>
        </p:spPr>
        <p:txBody>
          <a:bodyPr anchor="t">
            <a:normAutofit lnSpcReduction="10000"/>
          </a:bodyPr>
          <a:lstStyle/>
          <a:p>
            <a:pPr algn="r"/>
            <a:r>
              <a:rPr lang="fr-FR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Saison 2023-2024</a:t>
            </a:r>
          </a:p>
          <a:p>
            <a:pPr algn="r"/>
            <a:endParaRPr lang="fr-FR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FR" sz="1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FR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FR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FR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Water-Polo</a:t>
            </a:r>
          </a:p>
        </p:txBody>
      </p:sp>
      <p:cxnSp>
        <p:nvCxnSpPr>
          <p:cNvPr id="3078" name="Straight Connector 138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5582" y="3765314"/>
            <a:ext cx="585216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0C4A6359-F721-42D5-94FF-187240009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8682740" y="2157508"/>
            <a:ext cx="2953118" cy="282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695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32BB39-F62E-43E2-BD90-29FA5551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2D768352-2C7D-4C9D-A0D7-B2F864719F69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606681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/>
              <a:t>U13 Excellence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DBB2F-BE97-A9B6-A9EA-2C9F62BCB49A}"/>
              </a:ext>
            </a:extLst>
          </p:cNvPr>
          <p:cNvSpPr txBox="1"/>
          <p:nvPr/>
        </p:nvSpPr>
        <p:spPr>
          <a:xfrm>
            <a:off x="1024128" y="1954106"/>
            <a:ext cx="6066818" cy="431867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7 équipes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49 </a:t>
            </a:r>
            <a:r>
              <a:rPr lang="en-US" b="1" dirty="0" err="1"/>
              <a:t>matchs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1er AS Chelles Aquatique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2ème AS Montgeron WP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3ème SCN Choisy Le Roi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4ème Entente Cercle 93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5ème </a:t>
            </a:r>
            <a:r>
              <a:rPr lang="en-US" b="1" dirty="0" err="1"/>
              <a:t>Taverny</a:t>
            </a:r>
            <a:r>
              <a:rPr lang="en-US" b="1" dirty="0"/>
              <a:t> SN95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6ème Entente ASVO-USC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7ème CN </a:t>
            </a:r>
            <a:r>
              <a:rPr lang="en-US" b="1" dirty="0" err="1"/>
              <a:t>Livry-Gargan</a:t>
            </a:r>
            <a:endParaRPr lang="en-US" b="1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b="1" dirty="0"/>
          </a:p>
        </p:txBody>
      </p:sp>
      <p:pic>
        <p:nvPicPr>
          <p:cNvPr id="20" name="Espace réservé du contenu 3">
            <a:extLst>
              <a:ext uri="{FF2B5EF4-FFF2-40B4-BE49-F238E27FC236}">
                <a16:creationId xmlns:a16="http://schemas.microsoft.com/office/drawing/2014/main" id="{A82F8A46-C1EE-4131-8029-C8177A48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7156"/>
            <a:ext cx="12192000" cy="320844"/>
          </a:xfrm>
          <a:prstGeom prst="rect">
            <a:avLst/>
          </a:prstGeom>
        </p:spPr>
      </p:pic>
      <p:pic>
        <p:nvPicPr>
          <p:cNvPr id="3" name="Image 2" descr="Une image contenant sport, personne, water polo, habits&#10;&#10;Description générée automatiquement">
            <a:extLst>
              <a:ext uri="{FF2B5EF4-FFF2-40B4-BE49-F238E27FC236}">
                <a16:creationId xmlns:a16="http://schemas.microsoft.com/office/drawing/2014/main" id="{33ADD7E5-49A0-1840-B209-5BE98A02D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654" y="178801"/>
            <a:ext cx="4328571" cy="3250199"/>
          </a:xfrm>
          <a:prstGeom prst="rect">
            <a:avLst/>
          </a:prstGeom>
        </p:spPr>
      </p:pic>
      <p:pic>
        <p:nvPicPr>
          <p:cNvPr id="5" name="Image 4" descr="Une image contenant sport, personne, habits, Uniforme sportif&#10;&#10;Description générée automatiquement">
            <a:extLst>
              <a:ext uri="{FF2B5EF4-FFF2-40B4-BE49-F238E27FC236}">
                <a16:creationId xmlns:a16="http://schemas.microsoft.com/office/drawing/2014/main" id="{6970A387-1D00-0CC5-39E1-DD8819FFE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779" y="3492415"/>
            <a:ext cx="3970489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20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32BB39-F62E-43E2-BD90-29FA5551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2D768352-2C7D-4C9D-A0D7-B2F864719F69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606681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/>
              <a:t>U13 </a:t>
            </a:r>
            <a:r>
              <a:rPr lang="en-US" b="1" dirty="0" err="1"/>
              <a:t>Honneur</a:t>
            </a:r>
            <a:endParaRPr lang="en-US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DBB2F-BE97-A9B6-A9EA-2C9F62BCB49A}"/>
              </a:ext>
            </a:extLst>
          </p:cNvPr>
          <p:cNvSpPr txBox="1"/>
          <p:nvPr/>
        </p:nvSpPr>
        <p:spPr>
          <a:xfrm>
            <a:off x="1024128" y="1954106"/>
            <a:ext cx="6066818" cy="431867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10 équipes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66 </a:t>
            </a:r>
            <a:r>
              <a:rPr lang="en-US" b="1" dirty="0" err="1"/>
              <a:t>matchs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1er VGA St </a:t>
            </a:r>
            <a:r>
              <a:rPr lang="en-US" b="1" dirty="0" err="1"/>
              <a:t>Maur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2ème US Conflans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3ème </a:t>
            </a:r>
            <a:r>
              <a:rPr lang="en-US" b="1" dirty="0" err="1"/>
              <a:t>O.Garenne</a:t>
            </a:r>
            <a:r>
              <a:rPr lang="en-US" b="1" dirty="0"/>
              <a:t> Colombes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4ème Entente Cercle 93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5ème Taverny SN95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6ème US Conflans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7ème CN </a:t>
            </a:r>
            <a:r>
              <a:rPr lang="en-US" b="1" dirty="0" err="1"/>
              <a:t>Livry-Gargan</a:t>
            </a:r>
            <a:r>
              <a:rPr lang="en-US" b="1" dirty="0"/>
              <a:t>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8ème SCN Choisy Le Roi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9ème Racing CF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10ème Entente Cercle 93 (3)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b="1" dirty="0"/>
          </a:p>
        </p:txBody>
      </p:sp>
      <p:pic>
        <p:nvPicPr>
          <p:cNvPr id="20" name="Espace réservé du contenu 3">
            <a:extLst>
              <a:ext uri="{FF2B5EF4-FFF2-40B4-BE49-F238E27FC236}">
                <a16:creationId xmlns:a16="http://schemas.microsoft.com/office/drawing/2014/main" id="{A82F8A46-C1EE-4131-8029-C8177A48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7156"/>
            <a:ext cx="12192000" cy="3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67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32BB39-F62E-43E2-BD90-29FA5551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2D768352-2C7D-4C9D-A0D7-B2F864719F69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606681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/>
              <a:t>U11 Excellence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DBB2F-BE97-A9B6-A9EA-2C9F62BCB49A}"/>
              </a:ext>
            </a:extLst>
          </p:cNvPr>
          <p:cNvSpPr txBox="1"/>
          <p:nvPr/>
        </p:nvSpPr>
        <p:spPr>
          <a:xfrm>
            <a:off x="1024128" y="1954106"/>
            <a:ext cx="6066818" cy="431867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6 équipes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63 </a:t>
            </a:r>
            <a:r>
              <a:rPr lang="en-US" b="1" dirty="0" err="1"/>
              <a:t>matchs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1er Taverny SN95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2ème AS Val </a:t>
            </a:r>
            <a:r>
              <a:rPr lang="en-US" b="1" dirty="0" err="1"/>
              <a:t>d’Oise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3ème CN </a:t>
            </a:r>
            <a:r>
              <a:rPr lang="en-US" b="1" dirty="0" err="1"/>
              <a:t>Livry-Gargan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4ème Entente Cercle 93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5ème AS Montgeron WP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6ème SCN Choisy Le Roi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b="1" dirty="0"/>
          </a:p>
        </p:txBody>
      </p:sp>
      <p:pic>
        <p:nvPicPr>
          <p:cNvPr id="20" name="Espace réservé du contenu 3">
            <a:extLst>
              <a:ext uri="{FF2B5EF4-FFF2-40B4-BE49-F238E27FC236}">
                <a16:creationId xmlns:a16="http://schemas.microsoft.com/office/drawing/2014/main" id="{A82F8A46-C1EE-4131-8029-C8177A48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7156"/>
            <a:ext cx="12192000" cy="320844"/>
          </a:xfrm>
          <a:prstGeom prst="rect">
            <a:avLst/>
          </a:prstGeom>
        </p:spPr>
      </p:pic>
      <p:pic>
        <p:nvPicPr>
          <p:cNvPr id="3" name="Image 2" descr="Une image contenant sport, personne, piscine, habits&#10;&#10;Description générée automatiquement">
            <a:extLst>
              <a:ext uri="{FF2B5EF4-FFF2-40B4-BE49-F238E27FC236}">
                <a16:creationId xmlns:a16="http://schemas.microsoft.com/office/drawing/2014/main" id="{2004600E-2C64-F66D-D3E8-30743D9AE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919" y="2262909"/>
            <a:ext cx="3686572" cy="26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47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32BB39-F62E-43E2-BD90-29FA5551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2D768352-2C7D-4C9D-A0D7-B2F864719F69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606681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/>
              <a:t>U11 PROMOTIONNEL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DBB2F-BE97-A9B6-A9EA-2C9F62BCB49A}"/>
              </a:ext>
            </a:extLst>
          </p:cNvPr>
          <p:cNvSpPr txBox="1"/>
          <p:nvPr/>
        </p:nvSpPr>
        <p:spPr>
          <a:xfrm>
            <a:off x="1024128" y="1954106"/>
            <a:ext cx="6066818" cy="431867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8 équipes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56 </a:t>
            </a:r>
            <a:r>
              <a:rPr lang="en-US" b="1" dirty="0" err="1"/>
              <a:t>matchs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1er AS Chelles Aquatique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2ème AS Val </a:t>
            </a:r>
            <a:r>
              <a:rPr lang="en-US" b="1" dirty="0" err="1"/>
              <a:t>d’Oise</a:t>
            </a:r>
            <a:r>
              <a:rPr lang="en-US" b="1" dirty="0"/>
              <a:t>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3ème US Conflans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4ème SCN Choisy Le Roi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5ème </a:t>
            </a:r>
            <a:r>
              <a:rPr lang="en-US" b="1" dirty="0" err="1"/>
              <a:t>O.Garenne</a:t>
            </a:r>
            <a:r>
              <a:rPr lang="en-US" b="1" dirty="0"/>
              <a:t> Colombes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6ème Antony WP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7ème Entente Cercle 93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8ème Taverny SN95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b="1" dirty="0"/>
          </a:p>
        </p:txBody>
      </p:sp>
      <p:pic>
        <p:nvPicPr>
          <p:cNvPr id="20" name="Espace réservé du contenu 3">
            <a:extLst>
              <a:ext uri="{FF2B5EF4-FFF2-40B4-BE49-F238E27FC236}">
                <a16:creationId xmlns:a16="http://schemas.microsoft.com/office/drawing/2014/main" id="{A82F8A46-C1EE-4131-8029-C8177A48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7156"/>
            <a:ext cx="12192000" cy="320844"/>
          </a:xfrm>
          <a:prstGeom prst="rect">
            <a:avLst/>
          </a:prstGeom>
        </p:spPr>
      </p:pic>
      <p:pic>
        <p:nvPicPr>
          <p:cNvPr id="3" name="Image 2" descr="Une image contenant sport, personne, Visage humain, habits&#10;&#10;Description générée automatiquement">
            <a:extLst>
              <a:ext uri="{FF2B5EF4-FFF2-40B4-BE49-F238E27FC236}">
                <a16:creationId xmlns:a16="http://schemas.microsoft.com/office/drawing/2014/main" id="{3D0E3ED5-EC39-3CB0-56D4-5BC3E4C0B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879" y="238125"/>
            <a:ext cx="3318921" cy="2492082"/>
          </a:xfrm>
          <a:prstGeom prst="rect">
            <a:avLst/>
          </a:prstGeom>
        </p:spPr>
      </p:pic>
      <p:pic>
        <p:nvPicPr>
          <p:cNvPr id="5" name="Image 4" descr="Une image contenant sport, personne, habits, Visage humain&#10;&#10;Description générée automatiquement">
            <a:extLst>
              <a:ext uri="{FF2B5EF4-FFF2-40B4-BE49-F238E27FC236}">
                <a16:creationId xmlns:a16="http://schemas.microsoft.com/office/drawing/2014/main" id="{87E2562F-E49B-7C03-9730-DBBCE22C7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603" y="3227555"/>
            <a:ext cx="2776551" cy="2084832"/>
          </a:xfrm>
          <a:prstGeom prst="rect">
            <a:avLst/>
          </a:prstGeom>
        </p:spPr>
      </p:pic>
      <p:pic>
        <p:nvPicPr>
          <p:cNvPr id="7" name="Image 6" descr="Une image contenant habits, personne, mur, Visage humain&#10;&#10;Description générée automatiquement">
            <a:extLst>
              <a:ext uri="{FF2B5EF4-FFF2-40B4-BE49-F238E27FC236}">
                <a16:creationId xmlns:a16="http://schemas.microsoft.com/office/drawing/2014/main" id="{4F6C2C4A-94B7-C328-8554-D30872C25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078490" y="3770737"/>
            <a:ext cx="2743448" cy="20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83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32BB39-F62E-43E2-BD90-29FA5551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2D768352-2C7D-4C9D-A0D7-B2F864719F69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606681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/>
              <a:t>U10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DBB2F-BE97-A9B6-A9EA-2C9F62BCB49A}"/>
              </a:ext>
            </a:extLst>
          </p:cNvPr>
          <p:cNvSpPr txBox="1"/>
          <p:nvPr/>
        </p:nvSpPr>
        <p:spPr>
          <a:xfrm>
            <a:off x="1024128" y="1954106"/>
            <a:ext cx="6066818" cy="431867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6 équipes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30 </a:t>
            </a:r>
            <a:r>
              <a:rPr lang="en-US" b="1" dirty="0" err="1"/>
              <a:t>matchs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1er AS Val </a:t>
            </a:r>
            <a:r>
              <a:rPr lang="en-US" b="1" dirty="0" err="1"/>
              <a:t>d’Oise</a:t>
            </a:r>
            <a:r>
              <a:rPr lang="en-US" b="1" dirty="0"/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2ème Entente Cercle 93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3ème US Conflans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4ème AS Montgeron WP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5ème CNM Charenton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6ème Taverny SN95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b="1" dirty="0"/>
          </a:p>
        </p:txBody>
      </p:sp>
      <p:pic>
        <p:nvPicPr>
          <p:cNvPr id="20" name="Espace réservé du contenu 3">
            <a:extLst>
              <a:ext uri="{FF2B5EF4-FFF2-40B4-BE49-F238E27FC236}">
                <a16:creationId xmlns:a16="http://schemas.microsoft.com/office/drawing/2014/main" id="{A82F8A46-C1EE-4131-8029-C8177A48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7156"/>
            <a:ext cx="12192000" cy="3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76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2D768352-2C7D-4C9D-A0D7-B2F864719F69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50718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400" b="1" dirty="0" err="1"/>
              <a:t>Bilan</a:t>
            </a:r>
            <a:r>
              <a:rPr lang="en-US" sz="3400" b="1" dirty="0"/>
              <a:t> general 2023/2024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DBB2F-BE97-A9B6-A9EA-2C9F62BCB49A}"/>
              </a:ext>
            </a:extLst>
          </p:cNvPr>
          <p:cNvSpPr txBox="1"/>
          <p:nvPr/>
        </p:nvSpPr>
        <p:spPr>
          <a:xfrm>
            <a:off x="1024128" y="2286000"/>
            <a:ext cx="4055872" cy="39319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13 </a:t>
            </a:r>
            <a:r>
              <a:rPr lang="en-US" sz="1600" b="1" dirty="0" err="1"/>
              <a:t>championnats</a:t>
            </a:r>
            <a:endParaRPr lang="en-US" sz="16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6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20 clubs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6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110 équipes (100 équipes </a:t>
            </a:r>
            <a:r>
              <a:rPr lang="en-US" sz="1600" b="1" dirty="0" err="1"/>
              <a:t>en</a:t>
            </a:r>
            <a:r>
              <a:rPr lang="en-US" sz="1600" b="1" dirty="0"/>
              <a:t> 22/23)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6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672 </a:t>
            </a:r>
            <a:r>
              <a:rPr lang="en-US" sz="1600" b="1" dirty="0" err="1"/>
              <a:t>matchs</a:t>
            </a:r>
            <a:r>
              <a:rPr lang="en-US" sz="1600" b="1" dirty="0"/>
              <a:t> (566 </a:t>
            </a:r>
            <a:r>
              <a:rPr lang="en-US" sz="1600" b="1" dirty="0" err="1"/>
              <a:t>matchs</a:t>
            </a:r>
            <a:r>
              <a:rPr lang="en-US" sz="1600" b="1" dirty="0"/>
              <a:t> </a:t>
            </a:r>
            <a:r>
              <a:rPr lang="en-US" sz="1600" b="1" dirty="0" err="1"/>
              <a:t>en</a:t>
            </a:r>
            <a:r>
              <a:rPr lang="en-US" sz="1600" b="1" dirty="0"/>
              <a:t> 22/23)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6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25 arbitres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6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28 </a:t>
            </a:r>
            <a:r>
              <a:rPr lang="en-US" sz="1600" b="1" dirty="0" err="1"/>
              <a:t>jeunes</a:t>
            </a:r>
            <a:r>
              <a:rPr lang="en-US" sz="1600" b="1" dirty="0"/>
              <a:t> </a:t>
            </a:r>
            <a:r>
              <a:rPr lang="en-US" sz="1600" b="1" dirty="0" err="1"/>
              <a:t>officiels</a:t>
            </a:r>
            <a:endParaRPr lang="en-US" sz="16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600" b="1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sz="1600" b="1" dirty="0"/>
          </a:p>
        </p:txBody>
      </p:sp>
      <p:pic>
        <p:nvPicPr>
          <p:cNvPr id="20" name="Espace réservé du contenu 3">
            <a:extLst>
              <a:ext uri="{FF2B5EF4-FFF2-40B4-BE49-F238E27FC236}">
                <a16:creationId xmlns:a16="http://schemas.microsoft.com/office/drawing/2014/main" id="{A82F8A46-C1EE-4131-8029-C8177A48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7156"/>
            <a:ext cx="12192000" cy="3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25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32BB39-F62E-43E2-BD90-29FA5551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2D768352-2C7D-4C9D-A0D7-B2F864719F69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606681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 err="1"/>
              <a:t>Interdépartementaux</a:t>
            </a:r>
            <a:r>
              <a:rPr lang="en-US" b="1" dirty="0"/>
              <a:t> U10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DBB2F-BE97-A9B6-A9EA-2C9F62BCB49A}"/>
              </a:ext>
            </a:extLst>
          </p:cNvPr>
          <p:cNvSpPr txBox="1"/>
          <p:nvPr/>
        </p:nvSpPr>
        <p:spPr>
          <a:xfrm>
            <a:off x="870305" y="2378900"/>
            <a:ext cx="6066818" cy="431867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5 équipes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10 </a:t>
            </a:r>
            <a:r>
              <a:rPr lang="en-US" b="1" dirty="0" err="1"/>
              <a:t>matchs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1er CD95 Val </a:t>
            </a:r>
            <a:r>
              <a:rPr lang="en-US" b="1" dirty="0" err="1"/>
              <a:t>d’Oise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2ème CD78 Yvelines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3ème CD77 Seine et Marne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4ème Entente CD91-CD92 Essonne – Hautes de Seine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5ème CD94 Val de Marne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b="1" dirty="0"/>
          </a:p>
        </p:txBody>
      </p:sp>
      <p:pic>
        <p:nvPicPr>
          <p:cNvPr id="20" name="Espace réservé du contenu 3">
            <a:extLst>
              <a:ext uri="{FF2B5EF4-FFF2-40B4-BE49-F238E27FC236}">
                <a16:creationId xmlns:a16="http://schemas.microsoft.com/office/drawing/2014/main" id="{A82F8A46-C1EE-4131-8029-C8177A48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7156"/>
            <a:ext cx="12192000" cy="320844"/>
          </a:xfrm>
          <a:prstGeom prst="rect">
            <a:avLst/>
          </a:prstGeom>
        </p:spPr>
      </p:pic>
      <p:pic>
        <p:nvPicPr>
          <p:cNvPr id="5" name="Image 4" descr="Une image contenant habits, personne, sourire, sport&#10;&#10;Description générée automatiquement">
            <a:extLst>
              <a:ext uri="{FF2B5EF4-FFF2-40B4-BE49-F238E27FC236}">
                <a16:creationId xmlns:a16="http://schemas.microsoft.com/office/drawing/2014/main" id="{03D4F32E-6953-37A8-57CF-0FC4BA941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173" y="242991"/>
            <a:ext cx="2418603" cy="2135909"/>
          </a:xfrm>
          <a:prstGeom prst="rect">
            <a:avLst/>
          </a:prstGeom>
        </p:spPr>
      </p:pic>
      <p:pic>
        <p:nvPicPr>
          <p:cNvPr id="7" name="Image 6" descr="Une image contenant habits, personne, sourire, Visage humain&#10;&#10;Description générée automatiquement">
            <a:extLst>
              <a:ext uri="{FF2B5EF4-FFF2-40B4-BE49-F238E27FC236}">
                <a16:creationId xmlns:a16="http://schemas.microsoft.com/office/drawing/2014/main" id="{B4E1A797-9E16-6176-5A90-9FF979648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239" y="1894309"/>
            <a:ext cx="1838011" cy="2244631"/>
          </a:xfrm>
          <a:prstGeom prst="rect">
            <a:avLst/>
          </a:prstGeom>
        </p:spPr>
      </p:pic>
      <p:pic>
        <p:nvPicPr>
          <p:cNvPr id="9" name="Image 8" descr="Une image contenant habits, personne, chaussures, groupe&#10;&#10;Description générée automatiquement">
            <a:extLst>
              <a:ext uri="{FF2B5EF4-FFF2-40B4-BE49-F238E27FC236}">
                <a16:creationId xmlns:a16="http://schemas.microsoft.com/office/drawing/2014/main" id="{F8B94F22-28E7-3AE0-7B50-E634082B1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766" y="2650836"/>
            <a:ext cx="2994791" cy="2244631"/>
          </a:xfrm>
          <a:prstGeom prst="rect">
            <a:avLst/>
          </a:prstGeom>
        </p:spPr>
      </p:pic>
      <p:pic>
        <p:nvPicPr>
          <p:cNvPr id="11" name="Image 10" descr="Une image contenant personne, sport, vêtements de bain, mur&#10;&#10;Description générée automatiquement">
            <a:extLst>
              <a:ext uri="{FF2B5EF4-FFF2-40B4-BE49-F238E27FC236}">
                <a16:creationId xmlns:a16="http://schemas.microsoft.com/office/drawing/2014/main" id="{65998F80-B3A1-BCA8-9C94-BFBD771DC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202" y="4642847"/>
            <a:ext cx="2819437" cy="18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87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32BB39-F62E-43E2-BD90-29FA5551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2D768352-2C7D-4C9D-A0D7-B2F864719F69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645885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/>
              <a:t>LES AMIS DU WATER-POLO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DBB2F-BE97-A9B6-A9EA-2C9F62BCB49A}"/>
              </a:ext>
            </a:extLst>
          </p:cNvPr>
          <p:cNvSpPr txBox="1"/>
          <p:nvPr/>
        </p:nvSpPr>
        <p:spPr>
          <a:xfrm>
            <a:off x="1024128" y="1954106"/>
            <a:ext cx="6066818" cy="431867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Cergy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Chatillon/Antony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Chelles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Conflans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Garenne Colombes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L’Isle Adam 1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L’Isle Adam 2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Mantes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Montgeron	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Orsay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Saint Cloud 1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Sainte Geneviève – seconde partie de saison remplacée par Saint Cloud 2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Saint Germain en Laye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b="1" dirty="0"/>
          </a:p>
        </p:txBody>
      </p:sp>
      <p:pic>
        <p:nvPicPr>
          <p:cNvPr id="20" name="Espace réservé du contenu 3">
            <a:extLst>
              <a:ext uri="{FF2B5EF4-FFF2-40B4-BE49-F238E27FC236}">
                <a16:creationId xmlns:a16="http://schemas.microsoft.com/office/drawing/2014/main" id="{A82F8A46-C1EE-4131-8029-C8177A48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7156"/>
            <a:ext cx="12192000" cy="32084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809346D-26FF-B1BA-CE6E-6BF20AC803C8}"/>
              </a:ext>
            </a:extLst>
          </p:cNvPr>
          <p:cNvSpPr txBox="1"/>
          <p:nvPr/>
        </p:nvSpPr>
        <p:spPr>
          <a:xfrm>
            <a:off x="6096000" y="2760180"/>
            <a:ext cx="6097424" cy="1769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Les 3 premiers de la saison :</a:t>
            </a:r>
            <a:endParaRPr lang="fr-F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L’Isle Adam 2</a:t>
            </a:r>
            <a:endParaRPr lang="fr-F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L’Isle Adam 1</a:t>
            </a:r>
            <a:endParaRPr lang="fr-F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Conflans</a:t>
            </a:r>
            <a:endParaRPr lang="fr-F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Coupe du </a:t>
            </a:r>
            <a:r>
              <a:rPr lang="fr-F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fair</a:t>
            </a: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play</a:t>
            </a: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: Montgeron</a:t>
            </a:r>
            <a:endParaRPr lang="fr-F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plein air, personne, habits, personnes&#10;&#10;Description générée automatiquement">
            <a:extLst>
              <a:ext uri="{FF2B5EF4-FFF2-40B4-BE49-F238E27FC236}">
                <a16:creationId xmlns:a16="http://schemas.microsoft.com/office/drawing/2014/main" id="{A43FAB4D-C8B0-DB23-C87B-0141A7260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318" y="148543"/>
            <a:ext cx="3312707" cy="248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texte, affiche, Prospectus, graphisme&#10;&#10;Description générée automatiquement">
            <a:extLst>
              <a:ext uri="{FF2B5EF4-FFF2-40B4-BE49-F238E27FC236}">
                <a16:creationId xmlns:a16="http://schemas.microsoft.com/office/drawing/2014/main" id="{E7E282E4-D169-4407-9220-7D3341A55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234" y="4556990"/>
            <a:ext cx="1511092" cy="2152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544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2D768352-2C7D-4C9D-A0D7-B2F864719F69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50718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3400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DBB2F-BE97-A9B6-A9EA-2C9F62BCB49A}"/>
              </a:ext>
            </a:extLst>
          </p:cNvPr>
          <p:cNvSpPr txBox="1"/>
          <p:nvPr/>
        </p:nvSpPr>
        <p:spPr>
          <a:xfrm>
            <a:off x="1024128" y="2286000"/>
            <a:ext cx="4055872" cy="39319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600" b="1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sz="1600" b="1" dirty="0"/>
          </a:p>
        </p:txBody>
      </p:sp>
      <p:pic>
        <p:nvPicPr>
          <p:cNvPr id="20" name="Espace réservé du contenu 3">
            <a:extLst>
              <a:ext uri="{FF2B5EF4-FFF2-40B4-BE49-F238E27FC236}">
                <a16:creationId xmlns:a16="http://schemas.microsoft.com/office/drawing/2014/main" id="{A82F8A46-C1EE-4131-8029-C8177A48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7156"/>
            <a:ext cx="12192000" cy="32084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142910F-4EB1-E4D1-BE94-817458838A9C}"/>
              </a:ext>
            </a:extLst>
          </p:cNvPr>
          <p:cNvSpPr txBox="1"/>
          <p:nvPr/>
        </p:nvSpPr>
        <p:spPr>
          <a:xfrm>
            <a:off x="941663" y="960358"/>
            <a:ext cx="88147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Résultats des équipes de water-polo franciliennes dans les championnats nationaux pour la saison 2023-2024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E3135D-19C8-E193-1186-0CFC2CDB1DC0}"/>
              </a:ext>
            </a:extLst>
          </p:cNvPr>
          <p:cNvSpPr txBox="1"/>
          <p:nvPr/>
        </p:nvSpPr>
        <p:spPr>
          <a:xfrm>
            <a:off x="184558" y="1999936"/>
            <a:ext cx="1169425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Championnat de France Elite masculin :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Entente Cercle 93 vice-champion de France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Taverny SN95 10</a:t>
            </a:r>
            <a:r>
              <a:rPr lang="fr-F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ème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Championnat de France N1 féminin :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SCN Choisy Le Roi vice-champion de France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Taverny SN95 3</a:t>
            </a:r>
            <a:r>
              <a:rPr lang="fr-FR" sz="1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ème 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Entente Libellule Paris-RCF 5</a:t>
            </a:r>
            <a:r>
              <a:rPr lang="fr-F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ème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fr-FR" sz="1800" b="1" baseline="30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Championnat de France N1 masculin :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CN Livry-Gargan 3</a:t>
            </a:r>
            <a:r>
              <a:rPr lang="fr-FR" sz="1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ème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Racing CF 8</a:t>
            </a:r>
            <a:r>
              <a:rPr lang="fr-F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ème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AS Chelles aquatique 11</a:t>
            </a:r>
            <a:r>
              <a:rPr lang="fr-F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ème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Championnat de France N2 masculin :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SCN Choisy Le Roi vice-champion de France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VGA St Maur 8</a:t>
            </a:r>
            <a:r>
              <a:rPr lang="fr-F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ème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Championnat de France U19 garçons : Entente Cercle 93 4</a:t>
            </a:r>
            <a:r>
              <a:rPr lang="fr-F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ème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Taverny SN95 5</a:t>
            </a:r>
            <a:r>
              <a:rPr lang="fr-F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ème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Championnat de France U17 excellence garçons 1</a:t>
            </a:r>
            <a:r>
              <a:rPr lang="fr-F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ère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division : Taverny SN95 4</a:t>
            </a:r>
            <a:r>
              <a:rPr lang="fr-F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ème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Championnat de France U17 excellence garçons 2</a:t>
            </a:r>
            <a:r>
              <a:rPr lang="fr-F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ème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division :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Entente Cercle 93 vice-champion de France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Championnat de France U16 filles: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Taverny SN95 champion de France - SCN Choisy Le Roi vice-champion de France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Championnat de France U15 excellence garçons 1</a:t>
            </a:r>
            <a:r>
              <a:rPr lang="fr-F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ère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division : Taverny SN95 4</a:t>
            </a:r>
            <a:r>
              <a:rPr lang="fr-F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ème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Championnat de France U15 excellence garçons 2</a:t>
            </a:r>
            <a:r>
              <a:rPr lang="fr-F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ème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division :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CN Livry-Gargan 3</a:t>
            </a:r>
            <a:r>
              <a:rPr lang="fr-FR" sz="1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ème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Entente Cercle 93 4</a:t>
            </a:r>
            <a:r>
              <a:rPr lang="fr-F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ème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endParaRPr lang="fr-FR" sz="1800" baseline="30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896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A32BB39-F62E-43E2-BD90-29FA5551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2D768352-2C7D-4C9D-A0D7-B2F864719F69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606681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/>
              <a:t>Coupe Ile-de-France</a:t>
            </a:r>
          </a:p>
          <a:p>
            <a:pPr>
              <a:spcAft>
                <a:spcPts val="600"/>
              </a:spcAft>
            </a:pPr>
            <a:r>
              <a:rPr lang="en-US" dirty="0"/>
              <a:t>3ème </a:t>
            </a:r>
            <a:r>
              <a:rPr lang="en-US" dirty="0" err="1"/>
              <a:t>édition</a:t>
            </a:r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DBB2F-BE97-A9B6-A9EA-2C9F62BCB49A}"/>
              </a:ext>
            </a:extLst>
          </p:cNvPr>
          <p:cNvSpPr txBox="1"/>
          <p:nvPr/>
        </p:nvSpPr>
        <p:spPr>
          <a:xfrm>
            <a:off x="1024128" y="2286000"/>
            <a:ext cx="6066818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16 équipes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15 </a:t>
            </a:r>
            <a:r>
              <a:rPr lang="en-US" b="1" dirty="0" err="1"/>
              <a:t>matchs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 err="1"/>
              <a:t>Vainqueur</a:t>
            </a:r>
            <a:r>
              <a:rPr lang="en-US" b="1" dirty="0"/>
              <a:t> : UA St Cloud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 err="1"/>
              <a:t>Finaliste</a:t>
            </a:r>
            <a:r>
              <a:rPr lang="en-US" b="1" dirty="0"/>
              <a:t> : Libellule Paris</a:t>
            </a:r>
            <a:endParaRPr lang="en-US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95E504-2199-84E1-63F8-5E4C6A2F44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353073" y="1134649"/>
            <a:ext cx="4339910" cy="3254933"/>
          </a:xfrm>
          <a:prstGeom prst="rect">
            <a:avLst/>
          </a:prstGeom>
        </p:spPr>
      </p:pic>
      <p:pic>
        <p:nvPicPr>
          <p:cNvPr id="20" name="Espace réservé du contenu 3">
            <a:extLst>
              <a:ext uri="{FF2B5EF4-FFF2-40B4-BE49-F238E27FC236}">
                <a16:creationId xmlns:a16="http://schemas.microsoft.com/office/drawing/2014/main" id="{A82F8A46-C1EE-4131-8029-C8177A489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7156"/>
            <a:ext cx="12192000" cy="320844"/>
          </a:xfrm>
          <a:prstGeom prst="rect">
            <a:avLst/>
          </a:prstGeom>
        </p:spPr>
      </p:pic>
      <p:pic>
        <p:nvPicPr>
          <p:cNvPr id="4" name="Image 3" descr="Une image contenant intérieur, mur, sol&#10;&#10;Description générée automatiquement">
            <a:extLst>
              <a:ext uri="{FF2B5EF4-FFF2-40B4-BE49-F238E27FC236}">
                <a16:creationId xmlns:a16="http://schemas.microsoft.com/office/drawing/2014/main" id="{D090FDC7-226B-74D6-079E-981370565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110" y="2627747"/>
            <a:ext cx="2422617" cy="333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61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A32BB39-F62E-43E2-BD90-29FA5551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2D768352-2C7D-4C9D-A0D7-B2F864719F69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606681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/>
              <a:t>National 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DBB2F-BE97-A9B6-A9EA-2C9F62BCB49A}"/>
              </a:ext>
            </a:extLst>
          </p:cNvPr>
          <p:cNvSpPr txBox="1"/>
          <p:nvPr/>
        </p:nvSpPr>
        <p:spPr>
          <a:xfrm>
            <a:off x="729115" y="2169688"/>
            <a:ext cx="6066818" cy="4023360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10 équipes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90 </a:t>
            </a:r>
            <a:r>
              <a:rPr lang="en-US" b="1" dirty="0" err="1"/>
              <a:t>matchs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1er Entente Cercle 93 (2) </a:t>
            </a:r>
            <a:r>
              <a:rPr lang="en-US" sz="1800" b="1" dirty="0"/>
              <a:t>&gt; 1/2 </a:t>
            </a:r>
            <a:r>
              <a:rPr lang="en-US" sz="1800" b="1" dirty="0" err="1"/>
              <a:t>finaliste</a:t>
            </a:r>
            <a:r>
              <a:rPr lang="en-US" sz="1800" b="1" dirty="0"/>
              <a:t> FFN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2ème UAS ST-Cloud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3ème Libellule Paris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4ème Taverny SN95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5ème SCN Choisy Le Roi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6ème Racing CF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7ème AS Montgeron WP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8ème CN </a:t>
            </a:r>
            <a:r>
              <a:rPr lang="en-US" b="1" dirty="0" err="1"/>
              <a:t>Livry-Gargan</a:t>
            </a:r>
            <a:r>
              <a:rPr lang="en-US" b="1" dirty="0"/>
              <a:t>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9ème CNM Charenton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10ème CNO St Germain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b="1" dirty="0"/>
          </a:p>
        </p:txBody>
      </p:sp>
      <p:pic>
        <p:nvPicPr>
          <p:cNvPr id="20" name="Espace réservé du contenu 3">
            <a:extLst>
              <a:ext uri="{FF2B5EF4-FFF2-40B4-BE49-F238E27FC236}">
                <a16:creationId xmlns:a16="http://schemas.microsoft.com/office/drawing/2014/main" id="{A82F8A46-C1EE-4131-8029-C8177A48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7156"/>
            <a:ext cx="12192000" cy="3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32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A32BB39-F62E-43E2-BD90-29FA5551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2D768352-2C7D-4C9D-A0D7-B2F864719F69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606681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/>
              <a:t>Division </a:t>
            </a:r>
            <a:r>
              <a:rPr lang="en-US" b="1" dirty="0" err="1"/>
              <a:t>regionale</a:t>
            </a:r>
            <a:endParaRPr lang="en-US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DBB2F-BE97-A9B6-A9EA-2C9F62BCB49A}"/>
              </a:ext>
            </a:extLst>
          </p:cNvPr>
          <p:cNvSpPr txBox="1"/>
          <p:nvPr/>
        </p:nvSpPr>
        <p:spPr>
          <a:xfrm>
            <a:off x="1024128" y="1740724"/>
            <a:ext cx="7952724" cy="4876386"/>
          </a:xfrm>
          <a:prstGeom prst="rect">
            <a:avLst/>
          </a:prstGeom>
        </p:spPr>
        <p:txBody>
          <a:bodyPr vert="horz" lIns="45720" tIns="45720" rIns="45720" bIns="45720" rtlCol="0">
            <a:normAutofit fontScale="85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16 équipes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164 </a:t>
            </a:r>
            <a:r>
              <a:rPr lang="en-US" b="1" dirty="0" err="1"/>
              <a:t>matchs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1er Entente ASVO - TSN95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2ème Entente Cercle 93 (3)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3ème Taverny SN95 (3)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4ème </a:t>
            </a:r>
            <a:r>
              <a:rPr lang="en-US" b="1" dirty="0" err="1"/>
              <a:t>O.Garenne</a:t>
            </a:r>
            <a:r>
              <a:rPr lang="en-US" b="1" dirty="0"/>
              <a:t> Colombes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5ème Libellule Paris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6ème US Conflans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7ème AS Chelles Aquatique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8ème Entente SCM Chatillon – Antony Nat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9ème Paris Aquatique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10ème CO Villiers Le Bel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11ème CNM Charenton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12ème UAS St-Cloud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13ème AS Montgeron WP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14ème VGA St </a:t>
            </a:r>
            <a:r>
              <a:rPr lang="en-US" b="1" dirty="0" err="1"/>
              <a:t>Maur</a:t>
            </a:r>
            <a:r>
              <a:rPr lang="en-US" b="1" dirty="0"/>
              <a:t> (2)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15ème Montmartre Natation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16ème CNO St Germain (2)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b="1" dirty="0"/>
          </a:p>
        </p:txBody>
      </p:sp>
      <p:pic>
        <p:nvPicPr>
          <p:cNvPr id="20" name="Espace réservé du contenu 3">
            <a:extLst>
              <a:ext uri="{FF2B5EF4-FFF2-40B4-BE49-F238E27FC236}">
                <a16:creationId xmlns:a16="http://schemas.microsoft.com/office/drawing/2014/main" id="{A82F8A46-C1EE-4131-8029-C8177A48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7156"/>
            <a:ext cx="12192000" cy="3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2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2D768352-2C7D-4C9D-A0D7-B2F864719F69}"/>
              </a:ext>
            </a:extLst>
          </p:cNvPr>
          <p:cNvSpPr txBox="1">
            <a:spLocks/>
          </p:cNvSpPr>
          <p:nvPr/>
        </p:nvSpPr>
        <p:spPr>
          <a:xfrm>
            <a:off x="1024129" y="585216"/>
            <a:ext cx="443179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/>
              <a:t>Open Dames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DBB2F-BE97-A9B6-A9EA-2C9F62BCB49A}"/>
              </a:ext>
            </a:extLst>
          </p:cNvPr>
          <p:cNvSpPr txBox="1"/>
          <p:nvPr/>
        </p:nvSpPr>
        <p:spPr>
          <a:xfrm>
            <a:off x="1024128" y="2286000"/>
            <a:ext cx="4429615" cy="39319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5 </a:t>
            </a:r>
            <a:r>
              <a:rPr lang="en-US" b="1" dirty="0" err="1"/>
              <a:t>équipes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20 </a:t>
            </a:r>
            <a:r>
              <a:rPr lang="en-US" b="1" dirty="0" err="1"/>
              <a:t>matchs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1er Entente Taverny SN95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2ème SCN Choisy Le Roi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3ème Paris Aquatique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4ème Entente Racing CF – Libellule Paris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5ème Montmartre Nat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b="1" dirty="0"/>
          </a:p>
        </p:txBody>
      </p:sp>
      <p:pic>
        <p:nvPicPr>
          <p:cNvPr id="20" name="Espace réservé du contenu 3">
            <a:extLst>
              <a:ext uri="{FF2B5EF4-FFF2-40B4-BE49-F238E27FC236}">
                <a16:creationId xmlns:a16="http://schemas.microsoft.com/office/drawing/2014/main" id="{A82F8A46-C1EE-4131-8029-C8177A48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7156"/>
            <a:ext cx="12192000" cy="3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09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2D768352-2C7D-4C9D-A0D7-B2F864719F69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313358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400" b="1" dirty="0"/>
              <a:t>CF U17 </a:t>
            </a:r>
            <a:r>
              <a:rPr lang="en-US" sz="3400" b="1" dirty="0" err="1"/>
              <a:t>Honneur</a:t>
            </a:r>
            <a:endParaRPr lang="en-US" sz="3400" b="1" dirty="0"/>
          </a:p>
          <a:p>
            <a:pPr>
              <a:spcAft>
                <a:spcPts val="600"/>
              </a:spcAft>
            </a:pPr>
            <a:r>
              <a:rPr lang="en-US" sz="3400" b="1" dirty="0"/>
              <a:t>Phase Ligue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DBB2F-BE97-A9B6-A9EA-2C9F62BCB49A}"/>
              </a:ext>
            </a:extLst>
          </p:cNvPr>
          <p:cNvSpPr txBox="1"/>
          <p:nvPr/>
        </p:nvSpPr>
        <p:spPr>
          <a:xfrm>
            <a:off x="1024128" y="2286000"/>
            <a:ext cx="4055872" cy="39319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5 équipes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20 </a:t>
            </a:r>
            <a:r>
              <a:rPr lang="en-US" sz="1600" b="1" dirty="0" err="1"/>
              <a:t>matchs</a:t>
            </a:r>
            <a:endParaRPr lang="en-US" sz="16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6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1er SCN Choisy Le Roi &gt; 3ème FFN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2ème CN </a:t>
            </a:r>
            <a:r>
              <a:rPr lang="en-US" sz="1600" b="1" dirty="0" err="1"/>
              <a:t>Livry-Gargan</a:t>
            </a:r>
            <a:r>
              <a:rPr lang="en-US" sz="1600" b="1" dirty="0"/>
              <a:t> &gt; 1/8 </a:t>
            </a:r>
            <a:r>
              <a:rPr lang="en-US" sz="1600" b="1" dirty="0" err="1"/>
              <a:t>finaliste</a:t>
            </a:r>
            <a:r>
              <a:rPr lang="en-US" sz="1600" b="1" dirty="0"/>
              <a:t> FFN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3ème AS Chelles Aquatique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4ème Racing CF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5ème VGA St </a:t>
            </a:r>
            <a:r>
              <a:rPr lang="en-US" sz="1600" b="1" dirty="0" err="1"/>
              <a:t>Maur</a:t>
            </a:r>
            <a:endParaRPr lang="en-US" sz="1600" b="1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sz="1600" b="1" dirty="0"/>
          </a:p>
        </p:txBody>
      </p:sp>
      <p:pic>
        <p:nvPicPr>
          <p:cNvPr id="20" name="Espace réservé du contenu 3">
            <a:extLst>
              <a:ext uri="{FF2B5EF4-FFF2-40B4-BE49-F238E27FC236}">
                <a16:creationId xmlns:a16="http://schemas.microsoft.com/office/drawing/2014/main" id="{A82F8A46-C1EE-4131-8029-C8177A48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7156"/>
            <a:ext cx="12192000" cy="3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44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32BB39-F62E-43E2-BD90-29FA5551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2D768352-2C7D-4C9D-A0D7-B2F864719F69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606681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/>
              <a:t>U17 LIFN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DBB2F-BE97-A9B6-A9EA-2C9F62BCB49A}"/>
              </a:ext>
            </a:extLst>
          </p:cNvPr>
          <p:cNvSpPr txBox="1"/>
          <p:nvPr/>
        </p:nvSpPr>
        <p:spPr>
          <a:xfrm>
            <a:off x="1024128" y="2286000"/>
            <a:ext cx="6066818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7 équipes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28 </a:t>
            </a:r>
            <a:r>
              <a:rPr lang="en-US" b="1" dirty="0" err="1"/>
              <a:t>matchs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1er </a:t>
            </a:r>
            <a:r>
              <a:rPr lang="en-US" b="1" dirty="0" err="1"/>
              <a:t>Taverny</a:t>
            </a:r>
            <a:r>
              <a:rPr lang="en-US" b="1" dirty="0"/>
              <a:t> SN95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2ème Entente ASVO-USC-TSN95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3ème Entente Cercle 93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4ème CN </a:t>
            </a:r>
            <a:r>
              <a:rPr lang="en-US" b="1" dirty="0" err="1"/>
              <a:t>Livry-Gargan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5ème AS Montgeron WP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6ème Racing CF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7ème </a:t>
            </a:r>
            <a:r>
              <a:rPr lang="en-US" b="1" dirty="0" err="1"/>
              <a:t>O.Garenne</a:t>
            </a:r>
            <a:r>
              <a:rPr lang="en-US" b="1" dirty="0"/>
              <a:t> Colombes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b="1" dirty="0"/>
          </a:p>
        </p:txBody>
      </p:sp>
      <p:pic>
        <p:nvPicPr>
          <p:cNvPr id="20" name="Espace réservé du contenu 3">
            <a:extLst>
              <a:ext uri="{FF2B5EF4-FFF2-40B4-BE49-F238E27FC236}">
                <a16:creationId xmlns:a16="http://schemas.microsoft.com/office/drawing/2014/main" id="{A82F8A46-C1EE-4131-8029-C8177A48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7156"/>
            <a:ext cx="12192000" cy="320844"/>
          </a:xfrm>
          <a:prstGeom prst="rect">
            <a:avLst/>
          </a:prstGeom>
        </p:spPr>
      </p:pic>
      <p:pic>
        <p:nvPicPr>
          <p:cNvPr id="5" name="Image 4" descr="Une image contenant personne, sport, vêtements de bain, habits&#10;&#10;Description générée automatiquement">
            <a:extLst>
              <a:ext uri="{FF2B5EF4-FFF2-40B4-BE49-F238E27FC236}">
                <a16:creationId xmlns:a16="http://schemas.microsoft.com/office/drawing/2014/main" id="{E3692258-5302-375D-1433-A7F1E9AC7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579" y="2217776"/>
            <a:ext cx="3940843" cy="234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07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2D768352-2C7D-4C9D-A0D7-B2F864719F69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313358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400" b="1" dirty="0"/>
              <a:t>CF U15 </a:t>
            </a:r>
            <a:r>
              <a:rPr lang="en-US" sz="3400" b="1" dirty="0" err="1"/>
              <a:t>Honneur</a:t>
            </a:r>
            <a:endParaRPr lang="en-US" sz="3400" b="1" dirty="0"/>
          </a:p>
          <a:p>
            <a:pPr>
              <a:spcAft>
                <a:spcPts val="600"/>
              </a:spcAft>
            </a:pPr>
            <a:r>
              <a:rPr lang="en-US" sz="3400" b="1" dirty="0"/>
              <a:t>Phase Ligue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DBB2F-BE97-A9B6-A9EA-2C9F62BCB49A}"/>
              </a:ext>
            </a:extLst>
          </p:cNvPr>
          <p:cNvSpPr txBox="1"/>
          <p:nvPr/>
        </p:nvSpPr>
        <p:spPr>
          <a:xfrm>
            <a:off x="1024128" y="2286000"/>
            <a:ext cx="4311270" cy="39319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3 équipes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6 </a:t>
            </a:r>
            <a:r>
              <a:rPr lang="en-US" sz="1600" b="1" dirty="0" err="1"/>
              <a:t>matchs</a:t>
            </a:r>
            <a:endParaRPr lang="en-US" sz="16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6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1er AS Chelles Aquatique &gt; </a:t>
            </a:r>
            <a:r>
              <a:rPr lang="en-US" sz="1600" b="1" dirty="0" err="1"/>
              <a:t>vainqueur</a:t>
            </a:r>
            <a:r>
              <a:rPr lang="en-US" sz="1600" b="1" dirty="0"/>
              <a:t> FFN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2ème SCN Choisy Le Roi &gt; 1/4 </a:t>
            </a:r>
            <a:r>
              <a:rPr lang="en-US" sz="1600" b="1" dirty="0" err="1"/>
              <a:t>finaliste</a:t>
            </a:r>
            <a:r>
              <a:rPr lang="en-US" sz="1600" b="1" dirty="0"/>
              <a:t> FFN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3ème Racing CF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sz="1600" b="1" dirty="0"/>
          </a:p>
        </p:txBody>
      </p:sp>
      <p:pic>
        <p:nvPicPr>
          <p:cNvPr id="20" name="Espace réservé du contenu 3">
            <a:extLst>
              <a:ext uri="{FF2B5EF4-FFF2-40B4-BE49-F238E27FC236}">
                <a16:creationId xmlns:a16="http://schemas.microsoft.com/office/drawing/2014/main" id="{A82F8A46-C1EE-4131-8029-C8177A48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7156"/>
            <a:ext cx="12192000" cy="320844"/>
          </a:xfrm>
          <a:prstGeom prst="rect">
            <a:avLst/>
          </a:prstGeom>
        </p:spPr>
      </p:pic>
      <p:pic>
        <p:nvPicPr>
          <p:cNvPr id="5" name="Image 4" descr="Une image contenant personne, sport, habits, vêtements de bain&#10;&#10;Description générée automatiquement">
            <a:extLst>
              <a:ext uri="{FF2B5EF4-FFF2-40B4-BE49-F238E27FC236}">
                <a16:creationId xmlns:a16="http://schemas.microsoft.com/office/drawing/2014/main" id="{F04898CB-06B7-AEE9-E27E-337B14309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904" y="1381712"/>
            <a:ext cx="4511222" cy="33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97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32BB39-F62E-43E2-BD90-29FA5551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2D768352-2C7D-4C9D-A0D7-B2F864719F69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606681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/>
              <a:t>U15 LIFN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DBB2F-BE97-A9B6-A9EA-2C9F62BCB49A}"/>
              </a:ext>
            </a:extLst>
          </p:cNvPr>
          <p:cNvSpPr txBox="1"/>
          <p:nvPr/>
        </p:nvSpPr>
        <p:spPr>
          <a:xfrm>
            <a:off x="1024128" y="1954106"/>
            <a:ext cx="6066818" cy="4318678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11 équipes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65 </a:t>
            </a:r>
            <a:r>
              <a:rPr lang="en-US" b="1" dirty="0" err="1"/>
              <a:t>matchs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1er AS Montgeron WP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2ème SCN Choisy Le Roi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3ème US Conflans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4ème Entente Cercle 93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5ème Entente ASVO-TSN95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6ème Taverny SN95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7ème CN </a:t>
            </a:r>
            <a:r>
              <a:rPr lang="en-US" b="1" dirty="0" err="1"/>
              <a:t>Livry-Gargan</a:t>
            </a:r>
            <a:endParaRPr lang="en-US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8ème Libellule Paris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9ème </a:t>
            </a:r>
            <a:r>
              <a:rPr lang="en-US" b="1" dirty="0" err="1"/>
              <a:t>O.Garenne</a:t>
            </a:r>
            <a:r>
              <a:rPr lang="en-US" b="1" dirty="0"/>
              <a:t> Colombes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10ème CNO St Germain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11ème Racing CF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b="1" dirty="0"/>
          </a:p>
        </p:txBody>
      </p:sp>
      <p:pic>
        <p:nvPicPr>
          <p:cNvPr id="20" name="Espace réservé du contenu 3">
            <a:extLst>
              <a:ext uri="{FF2B5EF4-FFF2-40B4-BE49-F238E27FC236}">
                <a16:creationId xmlns:a16="http://schemas.microsoft.com/office/drawing/2014/main" id="{A82F8A46-C1EE-4131-8029-C8177A48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7156"/>
            <a:ext cx="12192000" cy="3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337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5997</TotalTime>
  <Words>840</Words>
  <Application>Microsoft Office PowerPoint</Application>
  <PresentationFormat>Grand écran</PresentationFormat>
  <Paragraphs>214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6" baseType="lpstr">
      <vt:lpstr>Aptos</vt:lpstr>
      <vt:lpstr>Arial</vt:lpstr>
      <vt:lpstr>Calibri</vt:lpstr>
      <vt:lpstr>Symbol</vt:lpstr>
      <vt:lpstr>Tw Cen MT</vt:lpstr>
      <vt:lpstr>Tw Cen MT Condensed</vt:lpstr>
      <vt:lpstr>Wingdings 3</vt:lpstr>
      <vt:lpstr>Intégral</vt:lpstr>
      <vt:lpstr>Bilan de saison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xxxx</dc:title>
  <dc:creator>Julie EISSEN</dc:creator>
  <cp:lastModifiedBy>Jérôme CHASTAGNER</cp:lastModifiedBy>
  <cp:revision>37</cp:revision>
  <dcterms:created xsi:type="dcterms:W3CDTF">2022-02-20T11:21:41Z</dcterms:created>
  <dcterms:modified xsi:type="dcterms:W3CDTF">2024-07-11T09:14:40Z</dcterms:modified>
</cp:coreProperties>
</file>